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68" r:id="rId2"/>
    <p:sldId id="270" r:id="rId3"/>
    <p:sldId id="271" r:id="rId4"/>
    <p:sldId id="276" r:id="rId5"/>
    <p:sldId id="272" r:id="rId6"/>
    <p:sldId id="278" r:id="rId7"/>
    <p:sldId id="279" r:id="rId8"/>
    <p:sldId id="280" r:id="rId9"/>
    <p:sldId id="281" r:id="rId10"/>
    <p:sldId id="294" r:id="rId11"/>
    <p:sldId id="296" r:id="rId12"/>
    <p:sldId id="299" r:id="rId13"/>
    <p:sldId id="297" r:id="rId14"/>
    <p:sldId id="295" r:id="rId15"/>
    <p:sldId id="298" r:id="rId16"/>
    <p:sldId id="282" r:id="rId17"/>
    <p:sldId id="300" r:id="rId18"/>
    <p:sldId id="291" r:id="rId19"/>
    <p:sldId id="288" r:id="rId20"/>
    <p:sldId id="286" r:id="rId21"/>
    <p:sldId id="287" r:id="rId22"/>
    <p:sldId id="290" r:id="rId23"/>
    <p:sldId id="292" r:id="rId24"/>
    <p:sldId id="293" r:id="rId25"/>
    <p:sldId id="283" r:id="rId26"/>
    <p:sldId id="285" r:id="rId27"/>
    <p:sldId id="289" r:id="rId28"/>
    <p:sldId id="273" r:id="rId29"/>
    <p:sldId id="301" r:id="rId30"/>
    <p:sldId id="302" r:id="rId31"/>
    <p:sldId id="277" r:id="rId32"/>
    <p:sldId id="275" r:id="rId33"/>
    <p:sldId id="269"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1E1CC2-E7B3-45D6-B25B-06A4B6D88B47}" v="47" dt="2021-03-09T18:11:01.2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00" autoAdjust="0"/>
    <p:restoredTop sz="93725" autoAdjust="0"/>
  </p:normalViewPr>
  <p:slideViewPr>
    <p:cSldViewPr snapToGrid="0">
      <p:cViewPr varScale="1">
        <p:scale>
          <a:sx n="63" d="100"/>
          <a:sy n="63" d="100"/>
        </p:scale>
        <p:origin x="813" y="39"/>
      </p:cViewPr>
      <p:guideLst/>
    </p:cSldViewPr>
  </p:slideViewPr>
  <p:notesTextViewPr>
    <p:cViewPr>
      <p:scale>
        <a:sx n="150" d="100"/>
        <a:sy n="150" d="100"/>
      </p:scale>
      <p:origin x="0" y="-15"/>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shal Khan" userId="ff208bdd-e69e-4a16-a659-cb1c3d459121" providerId="ADAL" clId="{3E76AABD-88CB-4254-9609-24C512B76D79}"/>
    <pc:docChg chg="undo custSel addSld delSld modSld sldOrd">
      <pc:chgData name="Mashal Khan" userId="ff208bdd-e69e-4a16-a659-cb1c3d459121" providerId="ADAL" clId="{3E76AABD-88CB-4254-9609-24C512B76D79}" dt="2021-03-02T05:24:05.612" v="2758" actId="20577"/>
      <pc:docMkLst>
        <pc:docMk/>
      </pc:docMkLst>
      <pc:sldChg chg="del">
        <pc:chgData name="Mashal Khan" userId="ff208bdd-e69e-4a16-a659-cb1c3d459121" providerId="ADAL" clId="{3E76AABD-88CB-4254-9609-24C512B76D79}" dt="2021-02-28T18:35:44.631" v="569" actId="47"/>
        <pc:sldMkLst>
          <pc:docMk/>
          <pc:sldMk cId="444510061" sldId="256"/>
        </pc:sldMkLst>
      </pc:sldChg>
      <pc:sldChg chg="addSp modSp mod setBg">
        <pc:chgData name="Mashal Khan" userId="ff208bdd-e69e-4a16-a659-cb1c3d459121" providerId="ADAL" clId="{3E76AABD-88CB-4254-9609-24C512B76D79}" dt="2021-03-01T04:07:58.865" v="2704" actId="20577"/>
        <pc:sldMkLst>
          <pc:docMk/>
          <pc:sldMk cId="1267377692" sldId="257"/>
        </pc:sldMkLst>
        <pc:spChg chg="mod">
          <ac:chgData name="Mashal Khan" userId="ff208bdd-e69e-4a16-a659-cb1c3d459121" providerId="ADAL" clId="{3E76AABD-88CB-4254-9609-24C512B76D79}" dt="2021-02-28T18:30:52.302" v="478" actId="26606"/>
          <ac:spMkLst>
            <pc:docMk/>
            <pc:sldMk cId="1267377692" sldId="257"/>
            <ac:spMk id="2" creationId="{38FA77D9-2C98-4A2C-9C98-9BF9D86F9F18}"/>
          </ac:spMkLst>
        </pc:spChg>
        <pc:spChg chg="mod">
          <ac:chgData name="Mashal Khan" userId="ff208bdd-e69e-4a16-a659-cb1c3d459121" providerId="ADAL" clId="{3E76AABD-88CB-4254-9609-24C512B76D79}" dt="2021-03-01T04:07:58.865" v="2704" actId="20577"/>
          <ac:spMkLst>
            <pc:docMk/>
            <pc:sldMk cId="1267377692" sldId="257"/>
            <ac:spMk id="3" creationId="{FD5A6C45-B6EE-429C-8496-15B3A3931D27}"/>
          </ac:spMkLst>
        </pc:spChg>
        <pc:spChg chg="add">
          <ac:chgData name="Mashal Khan" userId="ff208bdd-e69e-4a16-a659-cb1c3d459121" providerId="ADAL" clId="{3E76AABD-88CB-4254-9609-24C512B76D79}" dt="2021-02-28T18:30:52.302" v="478" actId="26606"/>
          <ac:spMkLst>
            <pc:docMk/>
            <pc:sldMk cId="1267377692" sldId="257"/>
            <ac:spMk id="8" creationId="{B20EED73-1494-4E89-869B-E501A02B2408}"/>
          </ac:spMkLst>
        </pc:spChg>
        <pc:spChg chg="add">
          <ac:chgData name="Mashal Khan" userId="ff208bdd-e69e-4a16-a659-cb1c3d459121" providerId="ADAL" clId="{3E76AABD-88CB-4254-9609-24C512B76D79}" dt="2021-02-28T18:30:52.302" v="478" actId="26606"/>
          <ac:spMkLst>
            <pc:docMk/>
            <pc:sldMk cId="1267377692" sldId="257"/>
            <ac:spMk id="10" creationId="{E9D7A3A2-205A-4FD7-89D2-24FA8A54EA12}"/>
          </ac:spMkLst>
        </pc:spChg>
        <pc:spChg chg="add">
          <ac:chgData name="Mashal Khan" userId="ff208bdd-e69e-4a16-a659-cb1c3d459121" providerId="ADAL" clId="{3E76AABD-88CB-4254-9609-24C512B76D79}" dt="2021-02-28T18:30:52.302" v="478" actId="26606"/>
          <ac:spMkLst>
            <pc:docMk/>
            <pc:sldMk cId="1267377692" sldId="257"/>
            <ac:spMk id="12" creationId="{C6BFDF0B-6325-416D-926F-7141006DDBD0}"/>
          </ac:spMkLst>
        </pc:spChg>
      </pc:sldChg>
      <pc:sldChg chg="addSp delSp modSp mod">
        <pc:chgData name="Mashal Khan" userId="ff208bdd-e69e-4a16-a659-cb1c3d459121" providerId="ADAL" clId="{3E76AABD-88CB-4254-9609-24C512B76D79}" dt="2021-02-28T19:25:47.608" v="1824"/>
        <pc:sldMkLst>
          <pc:docMk/>
          <pc:sldMk cId="3053332299" sldId="258"/>
        </pc:sldMkLst>
        <pc:spChg chg="mod">
          <ac:chgData name="Mashal Khan" userId="ff208bdd-e69e-4a16-a659-cb1c3d459121" providerId="ADAL" clId="{3E76AABD-88CB-4254-9609-24C512B76D79}" dt="2021-02-28T18:23:29.825" v="206" actId="26606"/>
          <ac:spMkLst>
            <pc:docMk/>
            <pc:sldMk cId="3053332299" sldId="258"/>
            <ac:spMk id="2" creationId="{94BE19DD-435E-4E9C-B94A-691616619E95}"/>
          </ac:spMkLst>
        </pc:spChg>
        <pc:spChg chg="mod">
          <ac:chgData name="Mashal Khan" userId="ff208bdd-e69e-4a16-a659-cb1c3d459121" providerId="ADAL" clId="{3E76AABD-88CB-4254-9609-24C512B76D79}" dt="2021-02-28T19:25:47.608" v="1824"/>
          <ac:spMkLst>
            <pc:docMk/>
            <pc:sldMk cId="3053332299" sldId="258"/>
            <ac:spMk id="3" creationId="{E1956B71-2A2C-43E8-80A2-0722837247B8}"/>
          </ac:spMkLst>
        </pc:spChg>
        <pc:spChg chg="del">
          <ac:chgData name="Mashal Khan" userId="ff208bdd-e69e-4a16-a659-cb1c3d459121" providerId="ADAL" clId="{3E76AABD-88CB-4254-9609-24C512B76D79}" dt="2021-02-28T18:23:29.825" v="206" actId="26606"/>
          <ac:spMkLst>
            <pc:docMk/>
            <pc:sldMk cId="3053332299" sldId="258"/>
            <ac:spMk id="8" creationId="{09588DA8-065E-4F6F-8EFD-43104AB2E0CF}"/>
          </ac:spMkLst>
        </pc:spChg>
        <pc:spChg chg="del">
          <ac:chgData name="Mashal Khan" userId="ff208bdd-e69e-4a16-a659-cb1c3d459121" providerId="ADAL" clId="{3E76AABD-88CB-4254-9609-24C512B76D79}" dt="2021-02-28T18:23:29.825" v="206" actId="26606"/>
          <ac:spMkLst>
            <pc:docMk/>
            <pc:sldMk cId="3053332299" sldId="258"/>
            <ac:spMk id="10" creationId="{C4285719-470E-454C-AF62-8323075F1F5B}"/>
          </ac:spMkLst>
        </pc:spChg>
        <pc:spChg chg="del">
          <ac:chgData name="Mashal Khan" userId="ff208bdd-e69e-4a16-a659-cb1c3d459121" providerId="ADAL" clId="{3E76AABD-88CB-4254-9609-24C512B76D79}" dt="2021-02-28T18:23:29.825" v="206" actId="26606"/>
          <ac:spMkLst>
            <pc:docMk/>
            <pc:sldMk cId="3053332299" sldId="258"/>
            <ac:spMk id="12" creationId="{CD9FE4EF-C4D8-49A0-B2FF-81D8DB7D8A24}"/>
          </ac:spMkLst>
        </pc:spChg>
        <pc:spChg chg="del">
          <ac:chgData name="Mashal Khan" userId="ff208bdd-e69e-4a16-a659-cb1c3d459121" providerId="ADAL" clId="{3E76AABD-88CB-4254-9609-24C512B76D79}" dt="2021-02-28T18:23:29.825" v="206" actId="26606"/>
          <ac:spMkLst>
            <pc:docMk/>
            <pc:sldMk cId="3053332299" sldId="258"/>
            <ac:spMk id="14" creationId="{4300840D-0A0B-4512-BACA-B439D5B9C57C}"/>
          </ac:spMkLst>
        </pc:spChg>
        <pc:spChg chg="del">
          <ac:chgData name="Mashal Khan" userId="ff208bdd-e69e-4a16-a659-cb1c3d459121" providerId="ADAL" clId="{3E76AABD-88CB-4254-9609-24C512B76D79}" dt="2021-02-28T18:23:29.825" v="206" actId="26606"/>
          <ac:spMkLst>
            <pc:docMk/>
            <pc:sldMk cId="3053332299" sldId="258"/>
            <ac:spMk id="16" creationId="{D2B78728-A580-49A7-84F9-6EF6F583ADE0}"/>
          </ac:spMkLst>
        </pc:spChg>
        <pc:spChg chg="del">
          <ac:chgData name="Mashal Khan" userId="ff208bdd-e69e-4a16-a659-cb1c3d459121" providerId="ADAL" clId="{3E76AABD-88CB-4254-9609-24C512B76D79}" dt="2021-02-28T18:23:29.825" v="206" actId="26606"/>
          <ac:spMkLst>
            <pc:docMk/>
            <pc:sldMk cId="3053332299" sldId="258"/>
            <ac:spMk id="18" creationId="{38FAA1A1-D861-433F-88FA-1E9D6FD31D11}"/>
          </ac:spMkLst>
        </pc:spChg>
        <pc:spChg chg="del">
          <ac:chgData name="Mashal Khan" userId="ff208bdd-e69e-4a16-a659-cb1c3d459121" providerId="ADAL" clId="{3E76AABD-88CB-4254-9609-24C512B76D79}" dt="2021-02-28T18:23:29.825" v="206" actId="26606"/>
          <ac:spMkLst>
            <pc:docMk/>
            <pc:sldMk cId="3053332299" sldId="258"/>
            <ac:spMk id="20" creationId="{8D71EDA1-87BF-4D5D-AB79-F346FD19278A}"/>
          </ac:spMkLst>
        </pc:spChg>
        <pc:spChg chg="add">
          <ac:chgData name="Mashal Khan" userId="ff208bdd-e69e-4a16-a659-cb1c3d459121" providerId="ADAL" clId="{3E76AABD-88CB-4254-9609-24C512B76D79}" dt="2021-02-28T18:23:29.825" v="206" actId="26606"/>
          <ac:spMkLst>
            <pc:docMk/>
            <pc:sldMk cId="3053332299" sldId="258"/>
            <ac:spMk id="25" creationId="{E8009B31-EE3C-4DCE-88F0-EA3FE2AB8744}"/>
          </ac:spMkLst>
        </pc:spChg>
        <pc:spChg chg="add">
          <ac:chgData name="Mashal Khan" userId="ff208bdd-e69e-4a16-a659-cb1c3d459121" providerId="ADAL" clId="{3E76AABD-88CB-4254-9609-24C512B76D79}" dt="2021-02-28T18:23:29.825" v="206" actId="26606"/>
          <ac:spMkLst>
            <pc:docMk/>
            <pc:sldMk cId="3053332299" sldId="258"/>
            <ac:spMk id="27" creationId="{A82D9556-7EB0-4226-B5CF-E48584DA6B83}"/>
          </ac:spMkLst>
        </pc:spChg>
      </pc:sldChg>
      <pc:sldChg chg="addSp delSp modSp mod">
        <pc:chgData name="Mashal Khan" userId="ff208bdd-e69e-4a16-a659-cb1c3d459121" providerId="ADAL" clId="{3E76AABD-88CB-4254-9609-24C512B76D79}" dt="2021-02-28T18:23:15.939" v="205" actId="26606"/>
        <pc:sldMkLst>
          <pc:docMk/>
          <pc:sldMk cId="4096310801" sldId="259"/>
        </pc:sldMkLst>
        <pc:spChg chg="mod">
          <ac:chgData name="Mashal Khan" userId="ff208bdd-e69e-4a16-a659-cb1c3d459121" providerId="ADAL" clId="{3E76AABD-88CB-4254-9609-24C512B76D79}" dt="2021-02-28T18:23:15.939" v="205" actId="26606"/>
          <ac:spMkLst>
            <pc:docMk/>
            <pc:sldMk cId="4096310801" sldId="259"/>
            <ac:spMk id="2" creationId="{2790E772-12CB-4165-AEC2-7A1F6EA03435}"/>
          </ac:spMkLst>
        </pc:spChg>
        <pc:spChg chg="mod">
          <ac:chgData name="Mashal Khan" userId="ff208bdd-e69e-4a16-a659-cb1c3d459121" providerId="ADAL" clId="{3E76AABD-88CB-4254-9609-24C512B76D79}" dt="2021-02-28T18:23:15.939" v="205" actId="26606"/>
          <ac:spMkLst>
            <pc:docMk/>
            <pc:sldMk cId="4096310801" sldId="259"/>
            <ac:spMk id="3" creationId="{A1779C5D-10F0-42FC-BDFD-85B7260D6768}"/>
          </ac:spMkLst>
        </pc:spChg>
        <pc:spChg chg="del">
          <ac:chgData name="Mashal Khan" userId="ff208bdd-e69e-4a16-a659-cb1c3d459121" providerId="ADAL" clId="{3E76AABD-88CB-4254-9609-24C512B76D79}" dt="2021-02-28T18:23:15.939" v="205" actId="26606"/>
          <ac:spMkLst>
            <pc:docMk/>
            <pc:sldMk cId="4096310801" sldId="259"/>
            <ac:spMk id="8" creationId="{09588DA8-065E-4F6F-8EFD-43104AB2E0CF}"/>
          </ac:spMkLst>
        </pc:spChg>
        <pc:spChg chg="del">
          <ac:chgData name="Mashal Khan" userId="ff208bdd-e69e-4a16-a659-cb1c3d459121" providerId="ADAL" clId="{3E76AABD-88CB-4254-9609-24C512B76D79}" dt="2021-02-28T18:23:15.939" v="205" actId="26606"/>
          <ac:spMkLst>
            <pc:docMk/>
            <pc:sldMk cId="4096310801" sldId="259"/>
            <ac:spMk id="10" creationId="{C4285719-470E-454C-AF62-8323075F1F5B}"/>
          </ac:spMkLst>
        </pc:spChg>
        <pc:spChg chg="del">
          <ac:chgData name="Mashal Khan" userId="ff208bdd-e69e-4a16-a659-cb1c3d459121" providerId="ADAL" clId="{3E76AABD-88CB-4254-9609-24C512B76D79}" dt="2021-02-28T18:23:15.939" v="205" actId="26606"/>
          <ac:spMkLst>
            <pc:docMk/>
            <pc:sldMk cId="4096310801" sldId="259"/>
            <ac:spMk id="12" creationId="{CD9FE4EF-C4D8-49A0-B2FF-81D8DB7D8A24}"/>
          </ac:spMkLst>
        </pc:spChg>
        <pc:spChg chg="del">
          <ac:chgData name="Mashal Khan" userId="ff208bdd-e69e-4a16-a659-cb1c3d459121" providerId="ADAL" clId="{3E76AABD-88CB-4254-9609-24C512B76D79}" dt="2021-02-28T18:23:15.939" v="205" actId="26606"/>
          <ac:spMkLst>
            <pc:docMk/>
            <pc:sldMk cId="4096310801" sldId="259"/>
            <ac:spMk id="14" creationId="{4300840D-0A0B-4512-BACA-B439D5B9C57C}"/>
          </ac:spMkLst>
        </pc:spChg>
        <pc:spChg chg="del">
          <ac:chgData name="Mashal Khan" userId="ff208bdd-e69e-4a16-a659-cb1c3d459121" providerId="ADAL" clId="{3E76AABD-88CB-4254-9609-24C512B76D79}" dt="2021-02-28T18:23:15.939" v="205" actId="26606"/>
          <ac:spMkLst>
            <pc:docMk/>
            <pc:sldMk cId="4096310801" sldId="259"/>
            <ac:spMk id="16" creationId="{D2B78728-A580-49A7-84F9-6EF6F583ADE0}"/>
          </ac:spMkLst>
        </pc:spChg>
        <pc:spChg chg="del">
          <ac:chgData name="Mashal Khan" userId="ff208bdd-e69e-4a16-a659-cb1c3d459121" providerId="ADAL" clId="{3E76AABD-88CB-4254-9609-24C512B76D79}" dt="2021-02-28T18:23:15.939" v="205" actId="26606"/>
          <ac:spMkLst>
            <pc:docMk/>
            <pc:sldMk cId="4096310801" sldId="259"/>
            <ac:spMk id="18" creationId="{38FAA1A1-D861-433F-88FA-1E9D6FD31D11}"/>
          </ac:spMkLst>
        </pc:spChg>
        <pc:spChg chg="del">
          <ac:chgData name="Mashal Khan" userId="ff208bdd-e69e-4a16-a659-cb1c3d459121" providerId="ADAL" clId="{3E76AABD-88CB-4254-9609-24C512B76D79}" dt="2021-02-28T18:23:15.939" v="205" actId="26606"/>
          <ac:spMkLst>
            <pc:docMk/>
            <pc:sldMk cId="4096310801" sldId="259"/>
            <ac:spMk id="20" creationId="{8D71EDA1-87BF-4D5D-AB79-F346FD19278A}"/>
          </ac:spMkLst>
        </pc:spChg>
        <pc:spChg chg="add">
          <ac:chgData name="Mashal Khan" userId="ff208bdd-e69e-4a16-a659-cb1c3d459121" providerId="ADAL" clId="{3E76AABD-88CB-4254-9609-24C512B76D79}" dt="2021-02-28T18:23:15.939" v="205" actId="26606"/>
          <ac:spMkLst>
            <pc:docMk/>
            <pc:sldMk cId="4096310801" sldId="259"/>
            <ac:spMk id="25" creationId="{17718681-A12E-49D6-9925-DD7C68176D61}"/>
          </ac:spMkLst>
        </pc:spChg>
        <pc:spChg chg="add">
          <ac:chgData name="Mashal Khan" userId="ff208bdd-e69e-4a16-a659-cb1c3d459121" providerId="ADAL" clId="{3E76AABD-88CB-4254-9609-24C512B76D79}" dt="2021-02-28T18:23:15.939" v="205" actId="26606"/>
          <ac:spMkLst>
            <pc:docMk/>
            <pc:sldMk cId="4096310801" sldId="259"/>
            <ac:spMk id="27" creationId="{FBD77573-9EF2-4C35-8285-A1CF6FBB0EA5}"/>
          </ac:spMkLst>
        </pc:spChg>
      </pc:sldChg>
      <pc:sldChg chg="modSp mod">
        <pc:chgData name="Mashal Khan" userId="ff208bdd-e69e-4a16-a659-cb1c3d459121" providerId="ADAL" clId="{3E76AABD-88CB-4254-9609-24C512B76D79}" dt="2021-02-28T19:26:07.824" v="1826" actId="20577"/>
        <pc:sldMkLst>
          <pc:docMk/>
          <pc:sldMk cId="688302007" sldId="260"/>
        </pc:sldMkLst>
        <pc:spChg chg="mod">
          <ac:chgData name="Mashal Khan" userId="ff208bdd-e69e-4a16-a659-cb1c3d459121" providerId="ADAL" clId="{3E76AABD-88CB-4254-9609-24C512B76D79}" dt="2021-02-28T19:26:07.824" v="1826" actId="20577"/>
          <ac:spMkLst>
            <pc:docMk/>
            <pc:sldMk cId="688302007" sldId="260"/>
            <ac:spMk id="3" creationId="{F34CD450-21A4-484A-A04B-5AE8EC22E7BA}"/>
          </ac:spMkLst>
        </pc:spChg>
      </pc:sldChg>
      <pc:sldChg chg="addSp delSp modSp mod setBg setClrOvrMap">
        <pc:chgData name="Mashal Khan" userId="ff208bdd-e69e-4a16-a659-cb1c3d459121" providerId="ADAL" clId="{3E76AABD-88CB-4254-9609-24C512B76D79}" dt="2021-02-28T18:23:06.185" v="204" actId="26606"/>
        <pc:sldMkLst>
          <pc:docMk/>
          <pc:sldMk cId="2325420799" sldId="264"/>
        </pc:sldMkLst>
        <pc:spChg chg="mod">
          <ac:chgData name="Mashal Khan" userId="ff208bdd-e69e-4a16-a659-cb1c3d459121" providerId="ADAL" clId="{3E76AABD-88CB-4254-9609-24C512B76D79}" dt="2021-02-28T18:23:06.185" v="204" actId="26606"/>
          <ac:spMkLst>
            <pc:docMk/>
            <pc:sldMk cId="2325420799" sldId="264"/>
            <ac:spMk id="3" creationId="{D5E27E3E-C9C1-4131-9C00-2AB38A7A3C9C}"/>
          </ac:spMkLst>
        </pc:spChg>
        <pc:spChg chg="add del">
          <ac:chgData name="Mashal Khan" userId="ff208bdd-e69e-4a16-a659-cb1c3d459121" providerId="ADAL" clId="{3E76AABD-88CB-4254-9609-24C512B76D79}" dt="2021-02-28T18:23:06.185" v="204" actId="26606"/>
          <ac:spMkLst>
            <pc:docMk/>
            <pc:sldMk cId="2325420799" sldId="264"/>
            <ac:spMk id="8" creationId="{4E65CDE2-194C-4A17-9E3C-017E8A8970E2}"/>
          </ac:spMkLst>
        </pc:spChg>
        <pc:spChg chg="add">
          <ac:chgData name="Mashal Khan" userId="ff208bdd-e69e-4a16-a659-cb1c3d459121" providerId="ADAL" clId="{3E76AABD-88CB-4254-9609-24C512B76D79}" dt="2021-02-28T18:23:06.185" v="204" actId="26606"/>
          <ac:spMkLst>
            <pc:docMk/>
            <pc:sldMk cId="2325420799" sldId="264"/>
            <ac:spMk id="15" creationId="{8D70B121-56F4-4848-B38B-182089D909FA}"/>
          </ac:spMkLst>
        </pc:spChg>
        <pc:cxnChg chg="add del">
          <ac:chgData name="Mashal Khan" userId="ff208bdd-e69e-4a16-a659-cb1c3d459121" providerId="ADAL" clId="{3E76AABD-88CB-4254-9609-24C512B76D79}" dt="2021-02-28T18:23:06.185" v="204" actId="26606"/>
          <ac:cxnSpMkLst>
            <pc:docMk/>
            <pc:sldMk cId="2325420799" sldId="264"/>
            <ac:cxnSpMk id="10" creationId="{F2AE495E-2AAF-4BC1-87A5-331009D82896}"/>
          </ac:cxnSpMkLst>
        </pc:cxnChg>
        <pc:cxnChg chg="add">
          <ac:chgData name="Mashal Khan" userId="ff208bdd-e69e-4a16-a659-cb1c3d459121" providerId="ADAL" clId="{3E76AABD-88CB-4254-9609-24C512B76D79}" dt="2021-02-28T18:23:06.185" v="204" actId="26606"/>
          <ac:cxnSpMkLst>
            <pc:docMk/>
            <pc:sldMk cId="2325420799" sldId="264"/>
            <ac:cxnSpMk id="17" creationId="{2D72A2C9-F3CA-4216-8BAD-FA4C970C3C4E}"/>
          </ac:cxnSpMkLst>
        </pc:cxnChg>
      </pc:sldChg>
      <pc:sldChg chg="modSp mod ord">
        <pc:chgData name="Mashal Khan" userId="ff208bdd-e69e-4a16-a659-cb1c3d459121" providerId="ADAL" clId="{3E76AABD-88CB-4254-9609-24C512B76D79}" dt="2021-03-01T04:06:44.842" v="2679" actId="20577"/>
        <pc:sldMkLst>
          <pc:docMk/>
          <pc:sldMk cId="1577960947" sldId="265"/>
        </pc:sldMkLst>
        <pc:spChg chg="mod">
          <ac:chgData name="Mashal Khan" userId="ff208bdd-e69e-4a16-a659-cb1c3d459121" providerId="ADAL" clId="{3E76AABD-88CB-4254-9609-24C512B76D79}" dt="2021-03-01T04:06:44.842" v="2679" actId="20577"/>
          <ac:spMkLst>
            <pc:docMk/>
            <pc:sldMk cId="1577960947" sldId="265"/>
            <ac:spMk id="3" creationId="{EAEAE271-3F9C-46FD-9D4D-0185D472F24B}"/>
          </ac:spMkLst>
        </pc:spChg>
      </pc:sldChg>
      <pc:sldChg chg="addSp delSp modSp new mod setBg">
        <pc:chgData name="Mashal Khan" userId="ff208bdd-e69e-4a16-a659-cb1c3d459121" providerId="ADAL" clId="{3E76AABD-88CB-4254-9609-24C512B76D79}" dt="2021-02-28T18:33:27.856" v="527" actId="27636"/>
        <pc:sldMkLst>
          <pc:docMk/>
          <pc:sldMk cId="1945331081" sldId="266"/>
        </pc:sldMkLst>
        <pc:spChg chg="mod">
          <ac:chgData name="Mashal Khan" userId="ff208bdd-e69e-4a16-a659-cb1c3d459121" providerId="ADAL" clId="{3E76AABD-88CB-4254-9609-24C512B76D79}" dt="2021-02-28T18:33:14.968" v="523" actId="26606"/>
          <ac:spMkLst>
            <pc:docMk/>
            <pc:sldMk cId="1945331081" sldId="266"/>
            <ac:spMk id="2" creationId="{350727DD-2AB6-4DEE-9276-BD4A18DFF692}"/>
          </ac:spMkLst>
        </pc:spChg>
        <pc:spChg chg="mod">
          <ac:chgData name="Mashal Khan" userId="ff208bdd-e69e-4a16-a659-cb1c3d459121" providerId="ADAL" clId="{3E76AABD-88CB-4254-9609-24C512B76D79}" dt="2021-02-28T18:33:27.856" v="527" actId="27636"/>
          <ac:spMkLst>
            <pc:docMk/>
            <pc:sldMk cId="1945331081" sldId="266"/>
            <ac:spMk id="3" creationId="{B345B8B7-47FD-4150-A0C5-7C0CE9B2A989}"/>
          </ac:spMkLst>
        </pc:spChg>
        <pc:spChg chg="add">
          <ac:chgData name="Mashal Khan" userId="ff208bdd-e69e-4a16-a659-cb1c3d459121" providerId="ADAL" clId="{3E76AABD-88CB-4254-9609-24C512B76D79}" dt="2021-02-28T18:33:14.968" v="523" actId="26606"/>
          <ac:spMkLst>
            <pc:docMk/>
            <pc:sldMk cId="1945331081" sldId="266"/>
            <ac:spMk id="16" creationId="{86C7B4A1-154A-4DF0-AC46-F88D75A2E0FD}"/>
          </ac:spMkLst>
        </pc:spChg>
        <pc:picChg chg="add mod ord">
          <ac:chgData name="Mashal Khan" userId="ff208bdd-e69e-4a16-a659-cb1c3d459121" providerId="ADAL" clId="{3E76AABD-88CB-4254-9609-24C512B76D79}" dt="2021-02-28T18:33:14.968" v="523" actId="26606"/>
          <ac:picMkLst>
            <pc:docMk/>
            <pc:sldMk cId="1945331081" sldId="266"/>
            <ac:picMk id="5" creationId="{7DCD1B67-8FBC-4A81-923D-B5CFC177ABEB}"/>
          </ac:picMkLst>
        </pc:picChg>
        <pc:cxnChg chg="add del">
          <ac:chgData name="Mashal Khan" userId="ff208bdd-e69e-4a16-a659-cb1c3d459121" providerId="ADAL" clId="{3E76AABD-88CB-4254-9609-24C512B76D79}" dt="2021-02-28T18:33:14.968" v="523" actId="26606"/>
          <ac:cxnSpMkLst>
            <pc:docMk/>
            <pc:sldMk cId="1945331081" sldId="266"/>
            <ac:cxnSpMk id="9" creationId="{A7F400EE-A8A5-48AF-B4D6-291B52C6F0B0}"/>
          </ac:cxnSpMkLst>
        </pc:cxnChg>
        <pc:cxnChg chg="add del">
          <ac:chgData name="Mashal Khan" userId="ff208bdd-e69e-4a16-a659-cb1c3d459121" providerId="ADAL" clId="{3E76AABD-88CB-4254-9609-24C512B76D79}" dt="2021-02-28T18:33:14.963" v="522" actId="26606"/>
          <ac:cxnSpMkLst>
            <pc:docMk/>
            <pc:sldMk cId="1945331081" sldId="266"/>
            <ac:cxnSpMk id="14" creationId="{A7F400EE-A8A5-48AF-B4D6-291B52C6F0B0}"/>
          </ac:cxnSpMkLst>
        </pc:cxnChg>
      </pc:sldChg>
      <pc:sldChg chg="modSp new mod">
        <pc:chgData name="Mashal Khan" userId="ff208bdd-e69e-4a16-a659-cb1c3d459121" providerId="ADAL" clId="{3E76AABD-88CB-4254-9609-24C512B76D79}" dt="2021-02-28T18:54:57.476" v="1059" actId="20577"/>
        <pc:sldMkLst>
          <pc:docMk/>
          <pc:sldMk cId="3200273097" sldId="267"/>
        </pc:sldMkLst>
        <pc:spChg chg="mod">
          <ac:chgData name="Mashal Khan" userId="ff208bdd-e69e-4a16-a659-cb1c3d459121" providerId="ADAL" clId="{3E76AABD-88CB-4254-9609-24C512B76D79}" dt="2021-02-28T18:52:27.903" v="780" actId="20577"/>
          <ac:spMkLst>
            <pc:docMk/>
            <pc:sldMk cId="3200273097" sldId="267"/>
            <ac:spMk id="2" creationId="{BA299C8A-1DD2-4EF6-A5F6-B055F15990F9}"/>
          </ac:spMkLst>
        </pc:spChg>
        <pc:spChg chg="mod">
          <ac:chgData name="Mashal Khan" userId="ff208bdd-e69e-4a16-a659-cb1c3d459121" providerId="ADAL" clId="{3E76AABD-88CB-4254-9609-24C512B76D79}" dt="2021-02-28T18:54:57.476" v="1059" actId="20577"/>
          <ac:spMkLst>
            <pc:docMk/>
            <pc:sldMk cId="3200273097" sldId="267"/>
            <ac:spMk id="3" creationId="{9D4D0EC8-8196-43DE-8DAC-ED0341D2F2AB}"/>
          </ac:spMkLst>
        </pc:spChg>
      </pc:sldChg>
      <pc:sldChg chg="addSp delSp modSp add mod setBg modClrScheme addAnim delAnim setClrOvrMap delDesignElem chgLayout">
        <pc:chgData name="Mashal Khan" userId="ff208bdd-e69e-4a16-a659-cb1c3d459121" providerId="ADAL" clId="{3E76AABD-88CB-4254-9609-24C512B76D79}" dt="2021-02-28T18:35:37.954" v="568"/>
        <pc:sldMkLst>
          <pc:docMk/>
          <pc:sldMk cId="3994932835" sldId="268"/>
        </pc:sldMkLst>
        <pc:spChg chg="mod ord">
          <ac:chgData name="Mashal Khan" userId="ff208bdd-e69e-4a16-a659-cb1c3d459121" providerId="ADAL" clId="{3E76AABD-88CB-4254-9609-24C512B76D79}" dt="2021-02-28T18:35:37.954" v="566" actId="26606"/>
          <ac:spMkLst>
            <pc:docMk/>
            <pc:sldMk cId="3994932835" sldId="268"/>
            <ac:spMk id="2" creationId="{350727DD-2AB6-4DEE-9276-BD4A18DFF692}"/>
          </ac:spMkLst>
        </pc:spChg>
        <pc:spChg chg="mod ord">
          <ac:chgData name="Mashal Khan" userId="ff208bdd-e69e-4a16-a659-cb1c3d459121" providerId="ADAL" clId="{3E76AABD-88CB-4254-9609-24C512B76D79}" dt="2021-02-28T18:35:37.954" v="566" actId="26606"/>
          <ac:spMkLst>
            <pc:docMk/>
            <pc:sldMk cId="3994932835" sldId="268"/>
            <ac:spMk id="3" creationId="{B345B8B7-47FD-4150-A0C5-7C0CE9B2A989}"/>
          </ac:spMkLst>
        </pc:spChg>
        <pc:spChg chg="add del">
          <ac:chgData name="Mashal Khan" userId="ff208bdd-e69e-4a16-a659-cb1c3d459121" providerId="ADAL" clId="{3E76AABD-88CB-4254-9609-24C512B76D79}" dt="2021-02-28T18:35:23.719" v="561" actId="26606"/>
          <ac:spMkLst>
            <pc:docMk/>
            <pc:sldMk cId="3994932835" sldId="268"/>
            <ac:spMk id="10" creationId="{C1DD1A8A-57D5-4A81-AD04-532B043C5611}"/>
          </ac:spMkLst>
        </pc:spChg>
        <pc:spChg chg="add del">
          <ac:chgData name="Mashal Khan" userId="ff208bdd-e69e-4a16-a659-cb1c3d459121" providerId="ADAL" clId="{3E76AABD-88CB-4254-9609-24C512B76D79}" dt="2021-02-28T18:35:23.719" v="561" actId="26606"/>
          <ac:spMkLst>
            <pc:docMk/>
            <pc:sldMk cId="3994932835" sldId="268"/>
            <ac:spMk id="12" creationId="{007891EC-4501-44ED-A8C8-B11B6DB767AB}"/>
          </ac:spMkLst>
        </pc:spChg>
        <pc:spChg chg="add del">
          <ac:chgData name="Mashal Khan" userId="ff208bdd-e69e-4a16-a659-cb1c3d459121" providerId="ADAL" clId="{3E76AABD-88CB-4254-9609-24C512B76D79}" dt="2021-02-28T18:35:27.079" v="563" actId="26606"/>
          <ac:spMkLst>
            <pc:docMk/>
            <pc:sldMk cId="3994932835" sldId="268"/>
            <ac:spMk id="14" creationId="{AF2F604E-43BE-4DC3-B983-E071523364F8}"/>
          </ac:spMkLst>
        </pc:spChg>
        <pc:spChg chg="add del">
          <ac:chgData name="Mashal Khan" userId="ff208bdd-e69e-4a16-a659-cb1c3d459121" providerId="ADAL" clId="{3E76AABD-88CB-4254-9609-24C512B76D79}" dt="2021-02-28T18:35:27.079" v="563" actId="26606"/>
          <ac:spMkLst>
            <pc:docMk/>
            <pc:sldMk cId="3994932835" sldId="268"/>
            <ac:spMk id="15" creationId="{0671A8AE-40A1-4631-A6B8-581AFF065482}"/>
          </ac:spMkLst>
        </pc:spChg>
        <pc:spChg chg="del">
          <ac:chgData name="Mashal Khan" userId="ff208bdd-e69e-4a16-a659-cb1c3d459121" providerId="ADAL" clId="{3E76AABD-88CB-4254-9609-24C512B76D79}" dt="2021-02-28T18:33:58.701" v="530"/>
          <ac:spMkLst>
            <pc:docMk/>
            <pc:sldMk cId="3994932835" sldId="268"/>
            <ac:spMk id="16" creationId="{86C7B4A1-154A-4DF0-AC46-F88D75A2E0FD}"/>
          </ac:spMkLst>
        </pc:spChg>
        <pc:spChg chg="add del">
          <ac:chgData name="Mashal Khan" userId="ff208bdd-e69e-4a16-a659-cb1c3d459121" providerId="ADAL" clId="{3E76AABD-88CB-4254-9609-24C512B76D79}" dt="2021-02-28T18:35:27.079" v="563" actId="26606"/>
          <ac:spMkLst>
            <pc:docMk/>
            <pc:sldMk cId="3994932835" sldId="268"/>
            <ac:spMk id="17" creationId="{AB58EF07-17C2-48CF-ABB0-EEF1F17CB8F0}"/>
          </ac:spMkLst>
        </pc:spChg>
        <pc:spChg chg="add del">
          <ac:chgData name="Mashal Khan" userId="ff208bdd-e69e-4a16-a659-cb1c3d459121" providerId="ADAL" clId="{3E76AABD-88CB-4254-9609-24C512B76D79}" dt="2021-02-28T18:35:27.079" v="563" actId="26606"/>
          <ac:spMkLst>
            <pc:docMk/>
            <pc:sldMk cId="3994932835" sldId="268"/>
            <ac:spMk id="18" creationId="{08C9B587-E65E-4B52-B37C-ABEBB6E87928}"/>
          </ac:spMkLst>
        </pc:spChg>
        <pc:spChg chg="add del">
          <ac:chgData name="Mashal Khan" userId="ff208bdd-e69e-4a16-a659-cb1c3d459121" providerId="ADAL" clId="{3E76AABD-88CB-4254-9609-24C512B76D79}" dt="2021-02-28T18:35:37.926" v="565" actId="26606"/>
          <ac:spMkLst>
            <pc:docMk/>
            <pc:sldMk cId="3994932835" sldId="268"/>
            <ac:spMk id="20" creationId="{8C790BE2-4E4F-4AAF-81A2-4A6F4885EBE6}"/>
          </ac:spMkLst>
        </pc:spChg>
        <pc:spChg chg="add del">
          <ac:chgData name="Mashal Khan" userId="ff208bdd-e69e-4a16-a659-cb1c3d459121" providerId="ADAL" clId="{3E76AABD-88CB-4254-9609-24C512B76D79}" dt="2021-02-28T18:35:37.926" v="565" actId="26606"/>
          <ac:spMkLst>
            <pc:docMk/>
            <pc:sldMk cId="3994932835" sldId="268"/>
            <ac:spMk id="21" creationId="{D28B54C3-B57B-472A-B96E-1FCB67093DC2}"/>
          </ac:spMkLst>
        </pc:spChg>
        <pc:spChg chg="add del">
          <ac:chgData name="Mashal Khan" userId="ff208bdd-e69e-4a16-a659-cb1c3d459121" providerId="ADAL" clId="{3E76AABD-88CB-4254-9609-24C512B76D79}" dt="2021-02-28T18:35:37.926" v="565" actId="26606"/>
          <ac:spMkLst>
            <pc:docMk/>
            <pc:sldMk cId="3994932835" sldId="268"/>
            <ac:spMk id="22" creationId="{7DB3C429-F8DA-49B9-AF84-21996FCF78B5}"/>
          </ac:spMkLst>
        </pc:spChg>
        <pc:spChg chg="add del">
          <ac:chgData name="Mashal Khan" userId="ff208bdd-e69e-4a16-a659-cb1c3d459121" providerId="ADAL" clId="{3E76AABD-88CB-4254-9609-24C512B76D79}" dt="2021-02-28T18:35:37.926" v="565" actId="26606"/>
          <ac:spMkLst>
            <pc:docMk/>
            <pc:sldMk cId="3994932835" sldId="268"/>
            <ac:spMk id="23" creationId="{C4C9F2B0-1044-46EB-8AEB-C3BFFDE6C2CC}"/>
          </ac:spMkLst>
        </pc:spChg>
        <pc:spChg chg="add del">
          <ac:chgData name="Mashal Khan" userId="ff208bdd-e69e-4a16-a659-cb1c3d459121" providerId="ADAL" clId="{3E76AABD-88CB-4254-9609-24C512B76D79}" dt="2021-02-28T18:35:37.926" v="565" actId="26606"/>
          <ac:spMkLst>
            <pc:docMk/>
            <pc:sldMk cId="3994932835" sldId="268"/>
            <ac:spMk id="24" creationId="{32B3ACB3-D689-442E-8A40-8680B0FEB8A2}"/>
          </ac:spMkLst>
        </pc:spChg>
        <pc:spChg chg="add">
          <ac:chgData name="Mashal Khan" userId="ff208bdd-e69e-4a16-a659-cb1c3d459121" providerId="ADAL" clId="{3E76AABD-88CB-4254-9609-24C512B76D79}" dt="2021-02-28T18:35:37.954" v="566" actId="26606"/>
          <ac:spMkLst>
            <pc:docMk/>
            <pc:sldMk cId="3994932835" sldId="268"/>
            <ac:spMk id="26" creationId="{71B2258F-86CA-4D4D-8270-BC05FCDEBFB3}"/>
          </ac:spMkLst>
        </pc:spChg>
        <pc:picChg chg="mod ord">
          <ac:chgData name="Mashal Khan" userId="ff208bdd-e69e-4a16-a659-cb1c3d459121" providerId="ADAL" clId="{3E76AABD-88CB-4254-9609-24C512B76D79}" dt="2021-02-28T18:35:37.954" v="566" actId="26606"/>
          <ac:picMkLst>
            <pc:docMk/>
            <pc:sldMk cId="3994932835" sldId="268"/>
            <ac:picMk id="5" creationId="{7DCD1B67-8FBC-4A81-923D-B5CFC177ABEB}"/>
          </ac:picMkLst>
        </pc:picChg>
      </pc:sldChg>
      <pc:sldChg chg="modSp new mod">
        <pc:chgData name="Mashal Khan" userId="ff208bdd-e69e-4a16-a659-cb1c3d459121" providerId="ADAL" clId="{3E76AABD-88CB-4254-9609-24C512B76D79}" dt="2021-02-28T19:23:04.796" v="1746" actId="20577"/>
        <pc:sldMkLst>
          <pc:docMk/>
          <pc:sldMk cId="3305901332" sldId="269"/>
        </pc:sldMkLst>
        <pc:spChg chg="mod">
          <ac:chgData name="Mashal Khan" userId="ff208bdd-e69e-4a16-a659-cb1c3d459121" providerId="ADAL" clId="{3E76AABD-88CB-4254-9609-24C512B76D79}" dt="2021-02-28T18:37:51.203" v="649" actId="20577"/>
          <ac:spMkLst>
            <pc:docMk/>
            <pc:sldMk cId="3305901332" sldId="269"/>
            <ac:spMk id="2" creationId="{A8F14E22-EB1C-420A-9125-18409F01765F}"/>
          </ac:spMkLst>
        </pc:spChg>
        <pc:spChg chg="mod">
          <ac:chgData name="Mashal Khan" userId="ff208bdd-e69e-4a16-a659-cb1c3d459121" providerId="ADAL" clId="{3E76AABD-88CB-4254-9609-24C512B76D79}" dt="2021-02-28T19:23:04.796" v="1746" actId="20577"/>
          <ac:spMkLst>
            <pc:docMk/>
            <pc:sldMk cId="3305901332" sldId="269"/>
            <ac:spMk id="3" creationId="{3CB1377E-5B28-45A7-BAC8-9A00E1F8CFA4}"/>
          </ac:spMkLst>
        </pc:spChg>
      </pc:sldChg>
      <pc:sldChg chg="modSp new mod ord modNotesTx">
        <pc:chgData name="Mashal Khan" userId="ff208bdd-e69e-4a16-a659-cb1c3d459121" providerId="ADAL" clId="{3E76AABD-88CB-4254-9609-24C512B76D79}" dt="2021-03-02T05:24:05.612" v="2758" actId="20577"/>
        <pc:sldMkLst>
          <pc:docMk/>
          <pc:sldMk cId="3576699444" sldId="270"/>
        </pc:sldMkLst>
        <pc:spChg chg="mod">
          <ac:chgData name="Mashal Khan" userId="ff208bdd-e69e-4a16-a659-cb1c3d459121" providerId="ADAL" clId="{3E76AABD-88CB-4254-9609-24C512B76D79}" dt="2021-02-28T18:38:05.484" v="675" actId="20577"/>
          <ac:spMkLst>
            <pc:docMk/>
            <pc:sldMk cId="3576699444" sldId="270"/>
            <ac:spMk id="2" creationId="{138E6BAD-5B41-48ED-957B-32F9ABDDC66B}"/>
          </ac:spMkLst>
        </pc:spChg>
        <pc:spChg chg="mod">
          <ac:chgData name="Mashal Khan" userId="ff208bdd-e69e-4a16-a659-cb1c3d459121" providerId="ADAL" clId="{3E76AABD-88CB-4254-9609-24C512B76D79}" dt="2021-02-28T19:09:47.544" v="1488" actId="20577"/>
          <ac:spMkLst>
            <pc:docMk/>
            <pc:sldMk cId="3576699444" sldId="270"/>
            <ac:spMk id="3" creationId="{E59BCA78-70F3-453F-A7C9-EFB5F7B71064}"/>
          </ac:spMkLst>
        </pc:spChg>
      </pc:sldChg>
      <pc:sldChg chg="addSp delSp modSp new mod setBg setClrOvrMap">
        <pc:chgData name="Mashal Khan" userId="ff208bdd-e69e-4a16-a659-cb1c3d459121" providerId="ADAL" clId="{3E76AABD-88CB-4254-9609-24C512B76D79}" dt="2021-02-28T18:42:11.345" v="757" actId="20577"/>
        <pc:sldMkLst>
          <pc:docMk/>
          <pc:sldMk cId="2117154242" sldId="271"/>
        </pc:sldMkLst>
        <pc:spChg chg="mod">
          <ac:chgData name="Mashal Khan" userId="ff208bdd-e69e-4a16-a659-cb1c3d459121" providerId="ADAL" clId="{3E76AABD-88CB-4254-9609-24C512B76D79}" dt="2021-02-28T18:41:58.176" v="754" actId="26606"/>
          <ac:spMkLst>
            <pc:docMk/>
            <pc:sldMk cId="2117154242" sldId="271"/>
            <ac:spMk id="2" creationId="{8A4D0C63-2F45-4837-A41C-ABE36F83202B}"/>
          </ac:spMkLst>
        </pc:spChg>
        <pc:spChg chg="mod">
          <ac:chgData name="Mashal Khan" userId="ff208bdd-e69e-4a16-a659-cb1c3d459121" providerId="ADAL" clId="{3E76AABD-88CB-4254-9609-24C512B76D79}" dt="2021-02-28T18:42:11.345" v="757" actId="20577"/>
          <ac:spMkLst>
            <pc:docMk/>
            <pc:sldMk cId="2117154242" sldId="271"/>
            <ac:spMk id="3" creationId="{CF5D6834-5819-4C19-8890-85674534E0BA}"/>
          </ac:spMkLst>
        </pc:spChg>
        <pc:spChg chg="add del">
          <ac:chgData name="Mashal Khan" userId="ff208bdd-e69e-4a16-a659-cb1c3d459121" providerId="ADAL" clId="{3E76AABD-88CB-4254-9609-24C512B76D79}" dt="2021-02-28T18:41:58.172" v="753" actId="26606"/>
          <ac:spMkLst>
            <pc:docMk/>
            <pc:sldMk cId="2117154242" sldId="271"/>
            <ac:spMk id="8" creationId="{AD72D4D1-076F-49D3-9889-EFC4F6D7CA66}"/>
          </ac:spMkLst>
        </pc:spChg>
        <pc:spChg chg="add">
          <ac:chgData name="Mashal Khan" userId="ff208bdd-e69e-4a16-a659-cb1c3d459121" providerId="ADAL" clId="{3E76AABD-88CB-4254-9609-24C512B76D79}" dt="2021-02-28T18:41:58.176" v="754" actId="26606"/>
          <ac:spMkLst>
            <pc:docMk/>
            <pc:sldMk cId="2117154242" sldId="271"/>
            <ac:spMk id="12" creationId="{17718681-A12E-49D6-9925-DD7C68176D61}"/>
          </ac:spMkLst>
        </pc:spChg>
        <pc:spChg chg="add">
          <ac:chgData name="Mashal Khan" userId="ff208bdd-e69e-4a16-a659-cb1c3d459121" providerId="ADAL" clId="{3E76AABD-88CB-4254-9609-24C512B76D79}" dt="2021-02-28T18:41:58.176" v="754" actId="26606"/>
          <ac:spMkLst>
            <pc:docMk/>
            <pc:sldMk cId="2117154242" sldId="271"/>
            <ac:spMk id="13" creationId="{FBD77573-9EF2-4C35-8285-A1CF6FBB0EA5}"/>
          </ac:spMkLst>
        </pc:spChg>
        <pc:cxnChg chg="add del">
          <ac:chgData name="Mashal Khan" userId="ff208bdd-e69e-4a16-a659-cb1c3d459121" providerId="ADAL" clId="{3E76AABD-88CB-4254-9609-24C512B76D79}" dt="2021-02-28T18:41:58.172" v="753" actId="26606"/>
          <ac:cxnSpMkLst>
            <pc:docMk/>
            <pc:sldMk cId="2117154242" sldId="271"/>
            <ac:cxnSpMk id="10" creationId="{2D72A2C9-F3CA-4216-8BAD-FA4C970C3C4E}"/>
          </ac:cxnSpMkLst>
        </pc:cxnChg>
      </pc:sldChg>
      <pc:sldChg chg="addSp modSp new mod setBg">
        <pc:chgData name="Mashal Khan" userId="ff208bdd-e69e-4a16-a659-cb1c3d459121" providerId="ADAL" clId="{3E76AABD-88CB-4254-9609-24C512B76D79}" dt="2021-02-28T19:00:02.238" v="1085" actId="26606"/>
        <pc:sldMkLst>
          <pc:docMk/>
          <pc:sldMk cId="1701187661" sldId="272"/>
        </pc:sldMkLst>
        <pc:spChg chg="mod">
          <ac:chgData name="Mashal Khan" userId="ff208bdd-e69e-4a16-a659-cb1c3d459121" providerId="ADAL" clId="{3E76AABD-88CB-4254-9609-24C512B76D79}" dt="2021-02-28T19:00:02.238" v="1085" actId="26606"/>
          <ac:spMkLst>
            <pc:docMk/>
            <pc:sldMk cId="1701187661" sldId="272"/>
            <ac:spMk id="2" creationId="{0C896DC5-1BB9-45E8-9805-E5C9B90BA803}"/>
          </ac:spMkLst>
        </pc:spChg>
        <pc:spChg chg="mod">
          <ac:chgData name="Mashal Khan" userId="ff208bdd-e69e-4a16-a659-cb1c3d459121" providerId="ADAL" clId="{3E76AABD-88CB-4254-9609-24C512B76D79}" dt="2021-02-28T19:00:02.238" v="1085" actId="26606"/>
          <ac:spMkLst>
            <pc:docMk/>
            <pc:sldMk cId="1701187661" sldId="272"/>
            <ac:spMk id="3" creationId="{059E4577-E7AC-4A7F-8ADA-F5AC8CA5DA24}"/>
          </ac:spMkLst>
        </pc:spChg>
        <pc:spChg chg="add">
          <ac:chgData name="Mashal Khan" userId="ff208bdd-e69e-4a16-a659-cb1c3d459121" providerId="ADAL" clId="{3E76AABD-88CB-4254-9609-24C512B76D79}" dt="2021-02-28T19:00:02.238" v="1085" actId="26606"/>
          <ac:spMkLst>
            <pc:docMk/>
            <pc:sldMk cId="1701187661" sldId="272"/>
            <ac:spMk id="8" creationId="{17718681-A12E-49D6-9925-DD7C68176D61}"/>
          </ac:spMkLst>
        </pc:spChg>
        <pc:spChg chg="add">
          <ac:chgData name="Mashal Khan" userId="ff208bdd-e69e-4a16-a659-cb1c3d459121" providerId="ADAL" clId="{3E76AABD-88CB-4254-9609-24C512B76D79}" dt="2021-02-28T19:00:02.238" v="1085" actId="26606"/>
          <ac:spMkLst>
            <pc:docMk/>
            <pc:sldMk cId="1701187661" sldId="272"/>
            <ac:spMk id="10" creationId="{FBD77573-9EF2-4C35-8285-A1CF6FBB0EA5}"/>
          </ac:spMkLst>
        </pc:spChg>
      </pc:sldChg>
      <pc:sldChg chg="modSp add mod">
        <pc:chgData name="Mashal Khan" userId="ff208bdd-e69e-4a16-a659-cb1c3d459121" providerId="ADAL" clId="{3E76AABD-88CB-4254-9609-24C512B76D79}" dt="2021-02-28T18:58:58.882" v="1061" actId="27636"/>
        <pc:sldMkLst>
          <pc:docMk/>
          <pc:sldMk cId="0" sldId="341"/>
        </pc:sldMkLst>
        <pc:spChg chg="mod">
          <ac:chgData name="Mashal Khan" userId="ff208bdd-e69e-4a16-a659-cb1c3d459121" providerId="ADAL" clId="{3E76AABD-88CB-4254-9609-24C512B76D79}" dt="2021-02-28T18:58:58.882" v="1061" actId="27636"/>
          <ac:spMkLst>
            <pc:docMk/>
            <pc:sldMk cId="0" sldId="341"/>
            <ac:spMk id="17410" creationId="{1636807D-96D4-4870-A796-6233D0760B31}"/>
          </ac:spMkLst>
        </pc:spChg>
      </pc:sldChg>
      <pc:sldChg chg="modSp add mod">
        <pc:chgData name="Mashal Khan" userId="ff208bdd-e69e-4a16-a659-cb1c3d459121" providerId="ADAL" clId="{3E76AABD-88CB-4254-9609-24C512B76D79}" dt="2021-02-28T19:01:26.075" v="1099" actId="14100"/>
        <pc:sldMkLst>
          <pc:docMk/>
          <pc:sldMk cId="0" sldId="342"/>
        </pc:sldMkLst>
        <pc:spChg chg="mod">
          <ac:chgData name="Mashal Khan" userId="ff208bdd-e69e-4a16-a659-cb1c3d459121" providerId="ADAL" clId="{3E76AABD-88CB-4254-9609-24C512B76D79}" dt="2021-02-28T19:01:26.075" v="1099" actId="14100"/>
          <ac:spMkLst>
            <pc:docMk/>
            <pc:sldMk cId="0" sldId="342"/>
            <ac:spMk id="18436" creationId="{86B6F512-BCC0-4633-8D5A-52FD45EA8C9F}"/>
          </ac:spMkLst>
        </pc:spChg>
      </pc:sldChg>
      <pc:sldChg chg="modSp add mod">
        <pc:chgData name="Mashal Khan" userId="ff208bdd-e69e-4a16-a659-cb1c3d459121" providerId="ADAL" clId="{3E76AABD-88CB-4254-9609-24C512B76D79}" dt="2021-02-28T19:01:47.799" v="1103" actId="14100"/>
        <pc:sldMkLst>
          <pc:docMk/>
          <pc:sldMk cId="0" sldId="343"/>
        </pc:sldMkLst>
        <pc:spChg chg="mod">
          <ac:chgData name="Mashal Khan" userId="ff208bdd-e69e-4a16-a659-cb1c3d459121" providerId="ADAL" clId="{3E76AABD-88CB-4254-9609-24C512B76D79}" dt="2021-02-28T19:01:36.906" v="1100" actId="1076"/>
          <ac:spMkLst>
            <pc:docMk/>
            <pc:sldMk cId="0" sldId="343"/>
            <ac:spMk id="19459" creationId="{B27D8256-3307-4317-B8CD-241E699588E4}"/>
          </ac:spMkLst>
        </pc:spChg>
        <pc:spChg chg="mod">
          <ac:chgData name="Mashal Khan" userId="ff208bdd-e69e-4a16-a659-cb1c3d459121" providerId="ADAL" clId="{3E76AABD-88CB-4254-9609-24C512B76D79}" dt="2021-02-28T19:01:47.799" v="1103" actId="14100"/>
          <ac:spMkLst>
            <pc:docMk/>
            <pc:sldMk cId="0" sldId="343"/>
            <ac:spMk id="19460" creationId="{AA3A9F71-F2EB-4837-9CB6-9D76A4B07C90}"/>
          </ac:spMkLst>
        </pc:spChg>
      </pc:sldChg>
      <pc:sldChg chg="modSp add mod">
        <pc:chgData name="Mashal Khan" userId="ff208bdd-e69e-4a16-a659-cb1c3d459121" providerId="ADAL" clId="{3E76AABD-88CB-4254-9609-24C512B76D79}" dt="2021-02-28T19:02:47.668" v="1107" actId="14100"/>
        <pc:sldMkLst>
          <pc:docMk/>
          <pc:sldMk cId="0" sldId="344"/>
        </pc:sldMkLst>
        <pc:spChg chg="mod">
          <ac:chgData name="Mashal Khan" userId="ff208bdd-e69e-4a16-a659-cb1c3d459121" providerId="ADAL" clId="{3E76AABD-88CB-4254-9609-24C512B76D79}" dt="2021-02-28T19:02:39.668" v="1105" actId="14100"/>
          <ac:spMkLst>
            <pc:docMk/>
            <pc:sldMk cId="0" sldId="344"/>
            <ac:spMk id="21508" creationId="{602E468B-7FDF-4073-86FF-946A9698484D}"/>
          </ac:spMkLst>
        </pc:spChg>
        <pc:picChg chg="mod">
          <ac:chgData name="Mashal Khan" userId="ff208bdd-e69e-4a16-a659-cb1c3d459121" providerId="ADAL" clId="{3E76AABD-88CB-4254-9609-24C512B76D79}" dt="2021-02-28T19:02:47.668" v="1107" actId="14100"/>
          <ac:picMkLst>
            <pc:docMk/>
            <pc:sldMk cId="0" sldId="344"/>
            <ac:picMk id="21509" creationId="{DDAD9F09-9302-458B-BD67-4B0FFD543B55}"/>
          </ac:picMkLst>
        </pc:picChg>
      </pc:sldChg>
      <pc:sldChg chg="modSp add mod">
        <pc:chgData name="Mashal Khan" userId="ff208bdd-e69e-4a16-a659-cb1c3d459121" providerId="ADAL" clId="{3E76AABD-88CB-4254-9609-24C512B76D79}" dt="2021-02-28T19:02:22.157" v="1104" actId="14100"/>
        <pc:sldMkLst>
          <pc:docMk/>
          <pc:sldMk cId="0" sldId="345"/>
        </pc:sldMkLst>
        <pc:spChg chg="mod">
          <ac:chgData name="Mashal Khan" userId="ff208bdd-e69e-4a16-a659-cb1c3d459121" providerId="ADAL" clId="{3E76AABD-88CB-4254-9609-24C512B76D79}" dt="2021-02-28T19:02:22.157" v="1104" actId="14100"/>
          <ac:spMkLst>
            <pc:docMk/>
            <pc:sldMk cId="0" sldId="345"/>
            <ac:spMk id="20484" creationId="{4B3695BE-9BCA-4C99-8252-051EEA1BA80D}"/>
          </ac:spMkLst>
        </pc:spChg>
      </pc:sldChg>
      <pc:sldChg chg="modSp add mod">
        <pc:chgData name="Mashal Khan" userId="ff208bdd-e69e-4a16-a659-cb1c3d459121" providerId="ADAL" clId="{3E76AABD-88CB-4254-9609-24C512B76D79}" dt="2021-02-28T19:03:00.977" v="1108" actId="14100"/>
        <pc:sldMkLst>
          <pc:docMk/>
          <pc:sldMk cId="0" sldId="346"/>
        </pc:sldMkLst>
        <pc:spChg chg="mod">
          <ac:chgData name="Mashal Khan" userId="ff208bdd-e69e-4a16-a659-cb1c3d459121" providerId="ADAL" clId="{3E76AABD-88CB-4254-9609-24C512B76D79}" dt="2021-02-28T19:03:00.977" v="1108" actId="14100"/>
          <ac:spMkLst>
            <pc:docMk/>
            <pc:sldMk cId="0" sldId="346"/>
            <ac:spMk id="22532" creationId="{02C2DE68-92CF-4BAF-9F52-20DAF3583848}"/>
          </ac:spMkLst>
        </pc:spChg>
      </pc:sldChg>
      <pc:sldChg chg="modSp add mod">
        <pc:chgData name="Mashal Khan" userId="ff208bdd-e69e-4a16-a659-cb1c3d459121" providerId="ADAL" clId="{3E76AABD-88CB-4254-9609-24C512B76D79}" dt="2021-02-28T19:03:27.356" v="1109" actId="14100"/>
        <pc:sldMkLst>
          <pc:docMk/>
          <pc:sldMk cId="0" sldId="347"/>
        </pc:sldMkLst>
        <pc:spChg chg="mod">
          <ac:chgData name="Mashal Khan" userId="ff208bdd-e69e-4a16-a659-cb1c3d459121" providerId="ADAL" clId="{3E76AABD-88CB-4254-9609-24C512B76D79}" dt="2021-02-28T18:58:58.941" v="1063" actId="27636"/>
          <ac:spMkLst>
            <pc:docMk/>
            <pc:sldMk cId="0" sldId="347"/>
            <ac:spMk id="23555" creationId="{D00EC2C9-883F-49D9-946B-0E58BF0B4513}"/>
          </ac:spMkLst>
        </pc:spChg>
        <pc:spChg chg="mod">
          <ac:chgData name="Mashal Khan" userId="ff208bdd-e69e-4a16-a659-cb1c3d459121" providerId="ADAL" clId="{3E76AABD-88CB-4254-9609-24C512B76D79}" dt="2021-02-28T19:03:27.356" v="1109" actId="14100"/>
          <ac:spMkLst>
            <pc:docMk/>
            <pc:sldMk cId="0" sldId="347"/>
            <ac:spMk id="23556" creationId="{277F396B-6310-4451-BF23-D36756C2DDF1}"/>
          </ac:spMkLst>
        </pc:spChg>
      </pc:sldChg>
      <pc:sldChg chg="modSp add mod">
        <pc:chgData name="Mashal Khan" userId="ff208bdd-e69e-4a16-a659-cb1c3d459121" providerId="ADAL" clId="{3E76AABD-88CB-4254-9609-24C512B76D79}" dt="2021-02-28T19:03:33.791" v="1110" actId="14100"/>
        <pc:sldMkLst>
          <pc:docMk/>
          <pc:sldMk cId="0" sldId="348"/>
        </pc:sldMkLst>
        <pc:spChg chg="mod">
          <ac:chgData name="Mashal Khan" userId="ff208bdd-e69e-4a16-a659-cb1c3d459121" providerId="ADAL" clId="{3E76AABD-88CB-4254-9609-24C512B76D79}" dt="2021-02-28T19:03:33.791" v="1110" actId="14100"/>
          <ac:spMkLst>
            <pc:docMk/>
            <pc:sldMk cId="0" sldId="348"/>
            <ac:spMk id="24580" creationId="{18F12089-C8A2-472C-BCCC-131D9B41B944}"/>
          </ac:spMkLst>
        </pc:spChg>
      </pc:sldChg>
      <pc:sldChg chg="add">
        <pc:chgData name="Mashal Khan" userId="ff208bdd-e69e-4a16-a659-cb1c3d459121" providerId="ADAL" clId="{3E76AABD-88CB-4254-9609-24C512B76D79}" dt="2021-02-28T18:58:58.820" v="1060"/>
        <pc:sldMkLst>
          <pc:docMk/>
          <pc:sldMk cId="0" sldId="350"/>
        </pc:sldMkLst>
      </pc:sldChg>
      <pc:sldChg chg="modSp add mod">
        <pc:chgData name="Mashal Khan" userId="ff208bdd-e69e-4a16-a659-cb1c3d459121" providerId="ADAL" clId="{3E76AABD-88CB-4254-9609-24C512B76D79}" dt="2021-02-28T19:03:52.347" v="1111" actId="14100"/>
        <pc:sldMkLst>
          <pc:docMk/>
          <pc:sldMk cId="0" sldId="351"/>
        </pc:sldMkLst>
        <pc:spChg chg="mod">
          <ac:chgData name="Mashal Khan" userId="ff208bdd-e69e-4a16-a659-cb1c3d459121" providerId="ADAL" clId="{3E76AABD-88CB-4254-9609-24C512B76D79}" dt="2021-02-28T19:03:52.347" v="1111" actId="14100"/>
          <ac:spMkLst>
            <pc:docMk/>
            <pc:sldMk cId="0" sldId="351"/>
            <ac:spMk id="26628" creationId="{9A3BF901-BD09-4A3E-902A-61E7A9FB797F}"/>
          </ac:spMkLst>
        </pc:spChg>
      </pc:sldChg>
      <pc:sldChg chg="modSp add mod">
        <pc:chgData name="Mashal Khan" userId="ff208bdd-e69e-4a16-a659-cb1c3d459121" providerId="ADAL" clId="{3E76AABD-88CB-4254-9609-24C512B76D79}" dt="2021-02-28T19:04:09.581" v="1113" actId="1076"/>
        <pc:sldMkLst>
          <pc:docMk/>
          <pc:sldMk cId="0" sldId="352"/>
        </pc:sldMkLst>
        <pc:spChg chg="mod">
          <ac:chgData name="Mashal Khan" userId="ff208bdd-e69e-4a16-a659-cb1c3d459121" providerId="ADAL" clId="{3E76AABD-88CB-4254-9609-24C512B76D79}" dt="2021-02-28T18:58:58.953" v="1064" actId="27636"/>
          <ac:spMkLst>
            <pc:docMk/>
            <pc:sldMk cId="0" sldId="352"/>
            <ac:spMk id="27651" creationId="{E03D40F5-3E55-4EA1-97A7-9BB1A7BC56AE}"/>
          </ac:spMkLst>
        </pc:spChg>
        <pc:spChg chg="mod">
          <ac:chgData name="Mashal Khan" userId="ff208bdd-e69e-4a16-a659-cb1c3d459121" providerId="ADAL" clId="{3E76AABD-88CB-4254-9609-24C512B76D79}" dt="2021-02-28T19:04:06.746" v="1112" actId="14100"/>
          <ac:spMkLst>
            <pc:docMk/>
            <pc:sldMk cId="0" sldId="352"/>
            <ac:spMk id="27652" creationId="{8BD60F17-1FA2-45D0-B631-8975E4167B26}"/>
          </ac:spMkLst>
        </pc:spChg>
        <pc:picChg chg="mod">
          <ac:chgData name="Mashal Khan" userId="ff208bdd-e69e-4a16-a659-cb1c3d459121" providerId="ADAL" clId="{3E76AABD-88CB-4254-9609-24C512B76D79}" dt="2021-02-28T19:04:09.581" v="1113" actId="1076"/>
          <ac:picMkLst>
            <pc:docMk/>
            <pc:sldMk cId="0" sldId="352"/>
            <ac:picMk id="27653" creationId="{E2BE34B7-8743-4B22-957C-6A0579D523D5}"/>
          </ac:picMkLst>
        </pc:picChg>
      </pc:sldChg>
      <pc:sldChg chg="modSp add mod">
        <pc:chgData name="Mashal Khan" userId="ff208bdd-e69e-4a16-a659-cb1c3d459121" providerId="ADAL" clId="{3E76AABD-88CB-4254-9609-24C512B76D79}" dt="2021-02-28T18:58:58.974" v="1065" actId="27636"/>
        <pc:sldMkLst>
          <pc:docMk/>
          <pc:sldMk cId="0" sldId="353"/>
        </pc:sldMkLst>
        <pc:spChg chg="mod">
          <ac:chgData name="Mashal Khan" userId="ff208bdd-e69e-4a16-a659-cb1c3d459121" providerId="ADAL" clId="{3E76AABD-88CB-4254-9609-24C512B76D79}" dt="2021-02-28T18:58:58.974" v="1065" actId="27636"/>
          <ac:spMkLst>
            <pc:docMk/>
            <pc:sldMk cId="0" sldId="353"/>
            <ac:spMk id="28675" creationId="{3999F251-0344-4503-93C6-40DA74B97E39}"/>
          </ac:spMkLst>
        </pc:spChg>
      </pc:sldChg>
      <pc:sldChg chg="modSp add mod">
        <pc:chgData name="Mashal Khan" userId="ff208bdd-e69e-4a16-a659-cb1c3d459121" providerId="ADAL" clId="{3E76AABD-88CB-4254-9609-24C512B76D79}" dt="2021-02-28T19:04:43.245" v="1123" actId="1076"/>
        <pc:sldMkLst>
          <pc:docMk/>
          <pc:sldMk cId="0" sldId="354"/>
        </pc:sldMkLst>
        <pc:spChg chg="mod">
          <ac:chgData name="Mashal Khan" userId="ff208bdd-e69e-4a16-a659-cb1c3d459121" providerId="ADAL" clId="{3E76AABD-88CB-4254-9609-24C512B76D79}" dt="2021-02-28T19:04:37.818" v="1122" actId="27636"/>
          <ac:spMkLst>
            <pc:docMk/>
            <pc:sldMk cId="0" sldId="354"/>
            <ac:spMk id="29700" creationId="{328CB45D-270A-4E11-90BF-950DA5B8662C}"/>
          </ac:spMkLst>
        </pc:spChg>
        <pc:graphicFrameChg chg="mod modGraphic">
          <ac:chgData name="Mashal Khan" userId="ff208bdd-e69e-4a16-a659-cb1c3d459121" providerId="ADAL" clId="{3E76AABD-88CB-4254-9609-24C512B76D79}" dt="2021-02-28T19:04:43.245" v="1123" actId="1076"/>
          <ac:graphicFrameMkLst>
            <pc:docMk/>
            <pc:sldMk cId="0" sldId="354"/>
            <ac:graphicFrameMk id="74995" creationId="{9DDC7C03-51BF-4523-8C1E-38DA608BA6DC}"/>
          </ac:graphicFrameMkLst>
        </pc:graphicFrameChg>
      </pc:sldChg>
      <pc:sldChg chg="add">
        <pc:chgData name="Mashal Khan" userId="ff208bdd-e69e-4a16-a659-cb1c3d459121" providerId="ADAL" clId="{3E76AABD-88CB-4254-9609-24C512B76D79}" dt="2021-02-28T18:58:58.820" v="1060"/>
        <pc:sldMkLst>
          <pc:docMk/>
          <pc:sldMk cId="0" sldId="356"/>
        </pc:sldMkLst>
      </pc:sldChg>
      <pc:sldChg chg="add">
        <pc:chgData name="Mashal Khan" userId="ff208bdd-e69e-4a16-a659-cb1c3d459121" providerId="ADAL" clId="{3E76AABD-88CB-4254-9609-24C512B76D79}" dt="2021-02-28T18:58:58.820" v="1060"/>
        <pc:sldMkLst>
          <pc:docMk/>
          <pc:sldMk cId="0" sldId="357"/>
        </pc:sldMkLst>
      </pc:sldChg>
      <pc:sldChg chg="modSp add mod">
        <pc:chgData name="Mashal Khan" userId="ff208bdd-e69e-4a16-a659-cb1c3d459121" providerId="ADAL" clId="{3E76AABD-88CB-4254-9609-24C512B76D79}" dt="2021-02-28T18:58:59.011" v="1067" actId="27636"/>
        <pc:sldMkLst>
          <pc:docMk/>
          <pc:sldMk cId="0" sldId="361"/>
        </pc:sldMkLst>
        <pc:spChg chg="mod">
          <ac:chgData name="Mashal Khan" userId="ff208bdd-e69e-4a16-a659-cb1c3d459121" providerId="ADAL" clId="{3E76AABD-88CB-4254-9609-24C512B76D79}" dt="2021-02-28T18:58:59.011" v="1067" actId="27636"/>
          <ac:spMkLst>
            <pc:docMk/>
            <pc:sldMk cId="0" sldId="361"/>
            <ac:spMk id="34819" creationId="{954E089C-6FDE-4E1C-B139-73BDE01A90B6}"/>
          </ac:spMkLst>
        </pc:spChg>
      </pc:sldChg>
      <pc:sldChg chg="delSp add mod">
        <pc:chgData name="Mashal Khan" userId="ff208bdd-e69e-4a16-a659-cb1c3d459121" providerId="ADAL" clId="{3E76AABD-88CB-4254-9609-24C512B76D79}" dt="2021-03-01T04:57:32.612" v="2708" actId="478"/>
        <pc:sldMkLst>
          <pc:docMk/>
          <pc:sldMk cId="0" sldId="462"/>
        </pc:sldMkLst>
        <pc:spChg chg="del">
          <ac:chgData name="Mashal Khan" userId="ff208bdd-e69e-4a16-a659-cb1c3d459121" providerId="ADAL" clId="{3E76AABD-88CB-4254-9609-24C512B76D79}" dt="2021-03-01T04:57:32.612" v="2708" actId="478"/>
          <ac:spMkLst>
            <pc:docMk/>
            <pc:sldMk cId="0" sldId="462"/>
            <ac:spMk id="35844" creationId="{97B84E56-3DF4-4504-B735-B431B28FF50F}"/>
          </ac:spMkLst>
        </pc:spChg>
      </pc:sldChg>
      <pc:sldChg chg="modSp add mod">
        <pc:chgData name="Mashal Khan" userId="ff208bdd-e69e-4a16-a659-cb1c3d459121" providerId="ADAL" clId="{3E76AABD-88CB-4254-9609-24C512B76D79}" dt="2021-03-01T04:46:18.727" v="2707" actId="20577"/>
        <pc:sldMkLst>
          <pc:docMk/>
          <pc:sldMk cId="0" sldId="463"/>
        </pc:sldMkLst>
        <pc:spChg chg="mod">
          <ac:chgData name="Mashal Khan" userId="ff208bdd-e69e-4a16-a659-cb1c3d459121" providerId="ADAL" clId="{3E76AABD-88CB-4254-9609-24C512B76D79}" dt="2021-03-01T04:46:18.727" v="2707" actId="20577"/>
          <ac:spMkLst>
            <pc:docMk/>
            <pc:sldMk cId="0" sldId="463"/>
            <ac:spMk id="36867" creationId="{AF8D8B4A-1A79-44BB-9A24-45BE7530F7BE}"/>
          </ac:spMkLst>
        </pc:spChg>
      </pc:sldChg>
      <pc:sldChg chg="add">
        <pc:chgData name="Mashal Khan" userId="ff208bdd-e69e-4a16-a659-cb1c3d459121" providerId="ADAL" clId="{3E76AABD-88CB-4254-9609-24C512B76D79}" dt="2021-02-28T18:58:58.820" v="1060"/>
        <pc:sldMkLst>
          <pc:docMk/>
          <pc:sldMk cId="0" sldId="464"/>
        </pc:sldMkLst>
      </pc:sldChg>
      <pc:sldChg chg="modSp add mod">
        <pc:chgData name="Mashal Khan" userId="ff208bdd-e69e-4a16-a659-cb1c3d459121" providerId="ADAL" clId="{3E76AABD-88CB-4254-9609-24C512B76D79}" dt="2021-02-28T19:05:16.745" v="1125" actId="20577"/>
        <pc:sldMkLst>
          <pc:docMk/>
          <pc:sldMk cId="0" sldId="465"/>
        </pc:sldMkLst>
        <pc:spChg chg="mod">
          <ac:chgData name="Mashal Khan" userId="ff208bdd-e69e-4a16-a659-cb1c3d459121" providerId="ADAL" clId="{3E76AABD-88CB-4254-9609-24C512B76D79}" dt="2021-02-28T18:58:59.038" v="1069" actId="27636"/>
          <ac:spMkLst>
            <pc:docMk/>
            <pc:sldMk cId="0" sldId="465"/>
            <ac:spMk id="39939" creationId="{26CD8018-5D0C-4EDB-AC2F-34599025DF78}"/>
          </ac:spMkLst>
        </pc:spChg>
        <pc:spChg chg="mod">
          <ac:chgData name="Mashal Khan" userId="ff208bdd-e69e-4a16-a659-cb1c3d459121" providerId="ADAL" clId="{3E76AABD-88CB-4254-9609-24C512B76D79}" dt="2021-02-28T19:05:16.745" v="1125" actId="20577"/>
          <ac:spMkLst>
            <pc:docMk/>
            <pc:sldMk cId="0" sldId="465"/>
            <ac:spMk id="39940" creationId="{02862F3C-1419-4B1A-90D3-4F055B962A65}"/>
          </ac:spMkLst>
        </pc:spChg>
      </pc:sldChg>
      <pc:sldChg chg="delSp add">
        <pc:chgData name="Mashal Khan" userId="ff208bdd-e69e-4a16-a659-cb1c3d459121" providerId="ADAL" clId="{3E76AABD-88CB-4254-9609-24C512B76D79}" dt="2021-03-01T04:58:20.107" v="2710" actId="478"/>
        <pc:sldMkLst>
          <pc:docMk/>
          <pc:sldMk cId="0" sldId="466"/>
        </pc:sldMkLst>
        <pc:picChg chg="del">
          <ac:chgData name="Mashal Khan" userId="ff208bdd-e69e-4a16-a659-cb1c3d459121" providerId="ADAL" clId="{3E76AABD-88CB-4254-9609-24C512B76D79}" dt="2021-03-01T04:58:20.107" v="2710" actId="478"/>
          <ac:picMkLst>
            <pc:docMk/>
            <pc:sldMk cId="0" sldId="466"/>
            <ac:picMk id="40967" creationId="{9348D49B-B900-4D8A-9494-689076A12F01}"/>
          </ac:picMkLst>
        </pc:picChg>
        <pc:picChg chg="del">
          <ac:chgData name="Mashal Khan" userId="ff208bdd-e69e-4a16-a659-cb1c3d459121" providerId="ADAL" clId="{3E76AABD-88CB-4254-9609-24C512B76D79}" dt="2021-03-01T04:58:18.385" v="2709" actId="478"/>
          <ac:picMkLst>
            <pc:docMk/>
            <pc:sldMk cId="0" sldId="466"/>
            <ac:picMk id="40968" creationId="{A5C9251D-92C1-479A-B31F-497C36B8F1FB}"/>
          </ac:picMkLst>
        </pc:picChg>
      </pc:sldChg>
      <pc:sldChg chg="add del">
        <pc:chgData name="Mashal Khan" userId="ff208bdd-e69e-4a16-a659-cb1c3d459121" providerId="ADAL" clId="{3E76AABD-88CB-4254-9609-24C512B76D79}" dt="2021-03-01T04:33:10.190" v="2705" actId="47"/>
        <pc:sldMkLst>
          <pc:docMk/>
          <pc:sldMk cId="0" sldId="535"/>
        </pc:sldMkLst>
      </pc:sldChg>
      <pc:sldChg chg="modSp add mod">
        <pc:chgData name="Mashal Khan" userId="ff208bdd-e69e-4a16-a659-cb1c3d459121" providerId="ADAL" clId="{3E76AABD-88CB-4254-9609-24C512B76D79}" dt="2021-02-28T18:58:59.047" v="1070" actId="27636"/>
        <pc:sldMkLst>
          <pc:docMk/>
          <pc:sldMk cId="0" sldId="537"/>
        </pc:sldMkLst>
        <pc:spChg chg="mod">
          <ac:chgData name="Mashal Khan" userId="ff208bdd-e69e-4a16-a659-cb1c3d459121" providerId="ADAL" clId="{3E76AABD-88CB-4254-9609-24C512B76D79}" dt="2021-02-28T18:58:59.047" v="1070" actId="27636"/>
          <ac:spMkLst>
            <pc:docMk/>
            <pc:sldMk cId="0" sldId="537"/>
            <ac:spMk id="41987" creationId="{0E1A7615-8758-4186-BB9B-D5F5BA2A6A58}"/>
          </ac:spMkLst>
        </pc:spChg>
      </pc:sldChg>
      <pc:sldChg chg="add del">
        <pc:chgData name="Mashal Khan" userId="ff208bdd-e69e-4a16-a659-cb1c3d459121" providerId="ADAL" clId="{3E76AABD-88CB-4254-9609-24C512B76D79}" dt="2021-03-01T04:33:13.052" v="2706" actId="47"/>
        <pc:sldMkLst>
          <pc:docMk/>
          <pc:sldMk cId="0" sldId="548"/>
        </pc:sldMkLst>
      </pc:sldChg>
      <pc:sldChg chg="add">
        <pc:chgData name="Mashal Khan" userId="ff208bdd-e69e-4a16-a659-cb1c3d459121" providerId="ADAL" clId="{3E76AABD-88CB-4254-9609-24C512B76D79}" dt="2021-02-28T18:58:58.820" v="1060"/>
        <pc:sldMkLst>
          <pc:docMk/>
          <pc:sldMk cId="0" sldId="845"/>
        </pc:sldMkLst>
      </pc:sldChg>
      <pc:sldChg chg="modSp new del mod">
        <pc:chgData name="Mashal Khan" userId="ff208bdd-e69e-4a16-a659-cb1c3d459121" providerId="ADAL" clId="{3E76AABD-88CB-4254-9609-24C512B76D79}" dt="2021-02-28T19:01:03.104" v="1097" actId="47"/>
        <pc:sldMkLst>
          <pc:docMk/>
          <pc:sldMk cId="3961722281" sldId="846"/>
        </pc:sldMkLst>
        <pc:spChg chg="mod">
          <ac:chgData name="Mashal Khan" userId="ff208bdd-e69e-4a16-a659-cb1c3d459121" providerId="ADAL" clId="{3E76AABD-88CB-4254-9609-24C512B76D79}" dt="2021-02-28T18:59:18.170" v="1084" actId="20577"/>
          <ac:spMkLst>
            <pc:docMk/>
            <pc:sldMk cId="3961722281" sldId="846"/>
            <ac:spMk id="2" creationId="{43B155F0-AC43-40CA-AE30-9C0E84E31C0F}"/>
          </ac:spMkLst>
        </pc:spChg>
      </pc:sldChg>
      <pc:sldChg chg="addSp delSp modSp new mod setBg">
        <pc:chgData name="Mashal Khan" userId="ff208bdd-e69e-4a16-a659-cb1c3d459121" providerId="ADAL" clId="{3E76AABD-88CB-4254-9609-24C512B76D79}" dt="2021-02-28T19:00:57.904" v="1096" actId="26606"/>
        <pc:sldMkLst>
          <pc:docMk/>
          <pc:sldMk cId="2931074796" sldId="847"/>
        </pc:sldMkLst>
        <pc:spChg chg="mod">
          <ac:chgData name="Mashal Khan" userId="ff208bdd-e69e-4a16-a659-cb1c3d459121" providerId="ADAL" clId="{3E76AABD-88CB-4254-9609-24C512B76D79}" dt="2021-02-28T19:00:57.904" v="1096" actId="26606"/>
          <ac:spMkLst>
            <pc:docMk/>
            <pc:sldMk cId="2931074796" sldId="847"/>
            <ac:spMk id="2" creationId="{98FC5AD8-8065-4637-AD28-5BD70BEDF67C}"/>
          </ac:spMkLst>
        </pc:spChg>
        <pc:spChg chg="add del">
          <ac:chgData name="Mashal Khan" userId="ff208bdd-e69e-4a16-a659-cb1c3d459121" providerId="ADAL" clId="{3E76AABD-88CB-4254-9609-24C512B76D79}" dt="2021-02-28T19:00:57.904" v="1096" actId="26606"/>
          <ac:spMkLst>
            <pc:docMk/>
            <pc:sldMk cId="2931074796" sldId="847"/>
            <ac:spMk id="3" creationId="{4519A9A3-E9F2-49BF-AF30-EFCB062291AD}"/>
          </ac:spMkLst>
        </pc:spChg>
        <pc:spChg chg="add del">
          <ac:chgData name="Mashal Khan" userId="ff208bdd-e69e-4a16-a659-cb1c3d459121" providerId="ADAL" clId="{3E76AABD-88CB-4254-9609-24C512B76D79}" dt="2021-02-28T19:00:57.895" v="1095" actId="26606"/>
          <ac:spMkLst>
            <pc:docMk/>
            <pc:sldMk cId="2931074796" sldId="847"/>
            <ac:spMk id="9" creationId="{C1DD1A8A-57D5-4A81-AD04-532B043C5611}"/>
          </ac:spMkLst>
        </pc:spChg>
        <pc:spChg chg="add del">
          <ac:chgData name="Mashal Khan" userId="ff208bdd-e69e-4a16-a659-cb1c3d459121" providerId="ADAL" clId="{3E76AABD-88CB-4254-9609-24C512B76D79}" dt="2021-02-28T19:00:57.895" v="1095" actId="26606"/>
          <ac:spMkLst>
            <pc:docMk/>
            <pc:sldMk cId="2931074796" sldId="847"/>
            <ac:spMk id="11" creationId="{007891EC-4501-44ED-A8C8-B11B6DB767AB}"/>
          </ac:spMkLst>
        </pc:spChg>
        <pc:spChg chg="add">
          <ac:chgData name="Mashal Khan" userId="ff208bdd-e69e-4a16-a659-cb1c3d459121" providerId="ADAL" clId="{3E76AABD-88CB-4254-9609-24C512B76D79}" dt="2021-02-28T19:00:57.904" v="1096" actId="26606"/>
          <ac:spMkLst>
            <pc:docMk/>
            <pc:sldMk cId="2931074796" sldId="847"/>
            <ac:spMk id="13" creationId="{C1DD1A8A-57D5-4A81-AD04-532B043C5611}"/>
          </ac:spMkLst>
        </pc:spChg>
        <pc:spChg chg="add">
          <ac:chgData name="Mashal Khan" userId="ff208bdd-e69e-4a16-a659-cb1c3d459121" providerId="ADAL" clId="{3E76AABD-88CB-4254-9609-24C512B76D79}" dt="2021-02-28T19:00:57.904" v="1096" actId="26606"/>
          <ac:spMkLst>
            <pc:docMk/>
            <pc:sldMk cId="2931074796" sldId="847"/>
            <ac:spMk id="15" creationId="{007891EC-4501-44ED-A8C8-B11B6DB767AB}"/>
          </ac:spMkLst>
        </pc:spChg>
        <pc:picChg chg="add del">
          <ac:chgData name="Mashal Khan" userId="ff208bdd-e69e-4a16-a659-cb1c3d459121" providerId="ADAL" clId="{3E76AABD-88CB-4254-9609-24C512B76D79}" dt="2021-02-28T19:00:57.895" v="1095" actId="26606"/>
          <ac:picMkLst>
            <pc:docMk/>
            <pc:sldMk cId="2931074796" sldId="847"/>
            <ac:picMk id="5" creationId="{1433532B-30C5-4052-96AA-BFB25F613F12}"/>
          </ac:picMkLst>
        </pc:picChg>
        <pc:picChg chg="add">
          <ac:chgData name="Mashal Khan" userId="ff208bdd-e69e-4a16-a659-cb1c3d459121" providerId="ADAL" clId="{3E76AABD-88CB-4254-9609-24C512B76D79}" dt="2021-02-28T19:00:57.904" v="1096" actId="26606"/>
          <ac:picMkLst>
            <pc:docMk/>
            <pc:sldMk cId="2931074796" sldId="847"/>
            <ac:picMk id="14" creationId="{9663965A-8D6C-47D2-AEC1-41C2839EB613}"/>
          </ac:picMkLst>
        </pc:picChg>
      </pc:sldChg>
      <pc:sldChg chg="addSp modSp new mod ord setBg">
        <pc:chgData name="Mashal Khan" userId="ff208bdd-e69e-4a16-a659-cb1c3d459121" providerId="ADAL" clId="{3E76AABD-88CB-4254-9609-24C512B76D79}" dt="2021-02-28T19:24:44.187" v="1811"/>
        <pc:sldMkLst>
          <pc:docMk/>
          <pc:sldMk cId="2944383201" sldId="848"/>
        </pc:sldMkLst>
        <pc:spChg chg="mod">
          <ac:chgData name="Mashal Khan" userId="ff208bdd-e69e-4a16-a659-cb1c3d459121" providerId="ADAL" clId="{3E76AABD-88CB-4254-9609-24C512B76D79}" dt="2021-02-28T19:16:48.658" v="1555" actId="26606"/>
          <ac:spMkLst>
            <pc:docMk/>
            <pc:sldMk cId="2944383201" sldId="848"/>
            <ac:spMk id="2" creationId="{D18CD426-5888-4A29-93C3-D1D756E57AE8}"/>
          </ac:spMkLst>
        </pc:spChg>
        <pc:spChg chg="mod">
          <ac:chgData name="Mashal Khan" userId="ff208bdd-e69e-4a16-a659-cb1c3d459121" providerId="ADAL" clId="{3E76AABD-88CB-4254-9609-24C512B76D79}" dt="2021-02-28T19:17:17.264" v="1568" actId="14100"/>
          <ac:spMkLst>
            <pc:docMk/>
            <pc:sldMk cId="2944383201" sldId="848"/>
            <ac:spMk id="3" creationId="{A7858269-E451-44F5-9385-0AD4F2EE3646}"/>
          </ac:spMkLst>
        </pc:spChg>
        <pc:spChg chg="add">
          <ac:chgData name="Mashal Khan" userId="ff208bdd-e69e-4a16-a659-cb1c3d459121" providerId="ADAL" clId="{3E76AABD-88CB-4254-9609-24C512B76D79}" dt="2021-02-28T19:16:48.658" v="1555" actId="26606"/>
          <ac:spMkLst>
            <pc:docMk/>
            <pc:sldMk cId="2944383201" sldId="848"/>
            <ac:spMk id="8" creationId="{1B15ED52-F352-441B-82BF-E0EA34836D08}"/>
          </ac:spMkLst>
        </pc:spChg>
        <pc:spChg chg="add">
          <ac:chgData name="Mashal Khan" userId="ff208bdd-e69e-4a16-a659-cb1c3d459121" providerId="ADAL" clId="{3E76AABD-88CB-4254-9609-24C512B76D79}" dt="2021-02-28T19:16:48.658" v="1555" actId="26606"/>
          <ac:spMkLst>
            <pc:docMk/>
            <pc:sldMk cId="2944383201" sldId="848"/>
            <ac:spMk id="10" creationId="{3B2E3793-BFE6-45A2-9B7B-E18844431C99}"/>
          </ac:spMkLst>
        </pc:spChg>
        <pc:spChg chg="add">
          <ac:chgData name="Mashal Khan" userId="ff208bdd-e69e-4a16-a659-cb1c3d459121" providerId="ADAL" clId="{3E76AABD-88CB-4254-9609-24C512B76D79}" dt="2021-02-28T19:16:48.658" v="1555" actId="26606"/>
          <ac:spMkLst>
            <pc:docMk/>
            <pc:sldMk cId="2944383201" sldId="848"/>
            <ac:spMk id="12" creationId="{BC4C4868-CB8F-4AF9-9CDB-8108F2C19B67}"/>
          </ac:spMkLst>
        </pc:spChg>
        <pc:spChg chg="add">
          <ac:chgData name="Mashal Khan" userId="ff208bdd-e69e-4a16-a659-cb1c3d459121" providerId="ADAL" clId="{3E76AABD-88CB-4254-9609-24C512B76D79}" dt="2021-02-28T19:16:48.658" v="1555" actId="26606"/>
          <ac:spMkLst>
            <pc:docMk/>
            <pc:sldMk cId="2944383201" sldId="848"/>
            <ac:spMk id="14" creationId="{375E0459-6403-40CD-989D-56A4407CA12E}"/>
          </ac:spMkLst>
        </pc:spChg>
        <pc:spChg chg="add">
          <ac:chgData name="Mashal Khan" userId="ff208bdd-e69e-4a16-a659-cb1c3d459121" providerId="ADAL" clId="{3E76AABD-88CB-4254-9609-24C512B76D79}" dt="2021-02-28T19:16:48.658" v="1555" actId="26606"/>
          <ac:spMkLst>
            <pc:docMk/>
            <pc:sldMk cId="2944383201" sldId="848"/>
            <ac:spMk id="16" creationId="{53E5B1A8-3AC9-4BD1-9BBC-78CA94F2D1BA}"/>
          </ac:spMkLst>
        </pc:spChg>
      </pc:sldChg>
      <pc:sldChg chg="addSp modSp new mod ord setBg modNotesTx">
        <pc:chgData name="Mashal Khan" userId="ff208bdd-e69e-4a16-a659-cb1c3d459121" providerId="ADAL" clId="{3E76AABD-88CB-4254-9609-24C512B76D79}" dt="2021-02-28T19:24:46.743" v="1813"/>
        <pc:sldMkLst>
          <pc:docMk/>
          <pc:sldMk cId="151013141" sldId="849"/>
        </pc:sldMkLst>
        <pc:spChg chg="mod">
          <ac:chgData name="Mashal Khan" userId="ff208bdd-e69e-4a16-a659-cb1c3d459121" providerId="ADAL" clId="{3E76AABD-88CB-4254-9609-24C512B76D79}" dt="2021-02-28T19:24:19.510" v="1806" actId="26606"/>
          <ac:spMkLst>
            <pc:docMk/>
            <pc:sldMk cId="151013141" sldId="849"/>
            <ac:spMk id="2" creationId="{7850DF6C-B254-4889-A297-F4AAB8173BD9}"/>
          </ac:spMkLst>
        </pc:spChg>
        <pc:spChg chg="mod">
          <ac:chgData name="Mashal Khan" userId="ff208bdd-e69e-4a16-a659-cb1c3d459121" providerId="ADAL" clId="{3E76AABD-88CB-4254-9609-24C512B76D79}" dt="2021-02-28T19:24:27.736" v="1809" actId="403"/>
          <ac:spMkLst>
            <pc:docMk/>
            <pc:sldMk cId="151013141" sldId="849"/>
            <ac:spMk id="3" creationId="{9879BB84-87FF-4195-A6D2-D7230CB88CA9}"/>
          </ac:spMkLst>
        </pc:spChg>
        <pc:spChg chg="add">
          <ac:chgData name="Mashal Khan" userId="ff208bdd-e69e-4a16-a659-cb1c3d459121" providerId="ADAL" clId="{3E76AABD-88CB-4254-9609-24C512B76D79}" dt="2021-02-28T19:24:19.510" v="1806" actId="26606"/>
          <ac:spMkLst>
            <pc:docMk/>
            <pc:sldMk cId="151013141" sldId="849"/>
            <ac:spMk id="8" creationId="{17718681-A12E-49D6-9925-DD7C68176D61}"/>
          </ac:spMkLst>
        </pc:spChg>
        <pc:spChg chg="add">
          <ac:chgData name="Mashal Khan" userId="ff208bdd-e69e-4a16-a659-cb1c3d459121" providerId="ADAL" clId="{3E76AABD-88CB-4254-9609-24C512B76D79}" dt="2021-02-28T19:24:19.510" v="1806" actId="26606"/>
          <ac:spMkLst>
            <pc:docMk/>
            <pc:sldMk cId="151013141" sldId="849"/>
            <ac:spMk id="10" creationId="{FBD77573-9EF2-4C35-8285-A1CF6FBB0EA5}"/>
          </ac:spMkLst>
        </pc:spChg>
      </pc:sldChg>
      <pc:sldChg chg="addSp modSp new mod setBg">
        <pc:chgData name="Mashal Khan" userId="ff208bdd-e69e-4a16-a659-cb1c3d459121" providerId="ADAL" clId="{3E76AABD-88CB-4254-9609-24C512B76D79}" dt="2021-02-28T19:32:55.473" v="1926" actId="403"/>
        <pc:sldMkLst>
          <pc:docMk/>
          <pc:sldMk cId="87753216" sldId="850"/>
        </pc:sldMkLst>
        <pc:spChg chg="mod">
          <ac:chgData name="Mashal Khan" userId="ff208bdd-e69e-4a16-a659-cb1c3d459121" providerId="ADAL" clId="{3E76AABD-88CB-4254-9609-24C512B76D79}" dt="2021-02-28T19:32:50.428" v="1925" actId="26606"/>
          <ac:spMkLst>
            <pc:docMk/>
            <pc:sldMk cId="87753216" sldId="850"/>
            <ac:spMk id="2" creationId="{B814B564-5147-403B-8EDF-3148C79FBC38}"/>
          </ac:spMkLst>
        </pc:spChg>
        <pc:spChg chg="mod">
          <ac:chgData name="Mashal Khan" userId="ff208bdd-e69e-4a16-a659-cb1c3d459121" providerId="ADAL" clId="{3E76AABD-88CB-4254-9609-24C512B76D79}" dt="2021-02-28T19:32:55.473" v="1926" actId="403"/>
          <ac:spMkLst>
            <pc:docMk/>
            <pc:sldMk cId="87753216" sldId="850"/>
            <ac:spMk id="3" creationId="{D135FF84-1E7D-4C58-9F3C-E1E14B1BBA34}"/>
          </ac:spMkLst>
        </pc:spChg>
        <pc:spChg chg="add">
          <ac:chgData name="Mashal Khan" userId="ff208bdd-e69e-4a16-a659-cb1c3d459121" providerId="ADAL" clId="{3E76AABD-88CB-4254-9609-24C512B76D79}" dt="2021-02-28T19:32:50.428" v="1925" actId="26606"/>
          <ac:spMkLst>
            <pc:docMk/>
            <pc:sldMk cId="87753216" sldId="850"/>
            <ac:spMk id="8" creationId="{1B15ED52-F352-441B-82BF-E0EA34836D08}"/>
          </ac:spMkLst>
        </pc:spChg>
        <pc:spChg chg="add">
          <ac:chgData name="Mashal Khan" userId="ff208bdd-e69e-4a16-a659-cb1c3d459121" providerId="ADAL" clId="{3E76AABD-88CB-4254-9609-24C512B76D79}" dt="2021-02-28T19:32:50.428" v="1925" actId="26606"/>
          <ac:spMkLst>
            <pc:docMk/>
            <pc:sldMk cId="87753216" sldId="850"/>
            <ac:spMk id="10" creationId="{3B2E3793-BFE6-45A2-9B7B-E18844431C99}"/>
          </ac:spMkLst>
        </pc:spChg>
        <pc:spChg chg="add">
          <ac:chgData name="Mashal Khan" userId="ff208bdd-e69e-4a16-a659-cb1c3d459121" providerId="ADAL" clId="{3E76AABD-88CB-4254-9609-24C512B76D79}" dt="2021-02-28T19:32:50.428" v="1925" actId="26606"/>
          <ac:spMkLst>
            <pc:docMk/>
            <pc:sldMk cId="87753216" sldId="850"/>
            <ac:spMk id="12" creationId="{BC4C4868-CB8F-4AF9-9CDB-8108F2C19B67}"/>
          </ac:spMkLst>
        </pc:spChg>
        <pc:spChg chg="add">
          <ac:chgData name="Mashal Khan" userId="ff208bdd-e69e-4a16-a659-cb1c3d459121" providerId="ADAL" clId="{3E76AABD-88CB-4254-9609-24C512B76D79}" dt="2021-02-28T19:32:50.428" v="1925" actId="26606"/>
          <ac:spMkLst>
            <pc:docMk/>
            <pc:sldMk cId="87753216" sldId="850"/>
            <ac:spMk id="14" creationId="{375E0459-6403-40CD-989D-56A4407CA12E}"/>
          </ac:spMkLst>
        </pc:spChg>
        <pc:spChg chg="add">
          <ac:chgData name="Mashal Khan" userId="ff208bdd-e69e-4a16-a659-cb1c3d459121" providerId="ADAL" clId="{3E76AABD-88CB-4254-9609-24C512B76D79}" dt="2021-02-28T19:32:50.428" v="1925" actId="26606"/>
          <ac:spMkLst>
            <pc:docMk/>
            <pc:sldMk cId="87753216" sldId="850"/>
            <ac:spMk id="16" creationId="{53E5B1A8-3AC9-4BD1-9BBC-78CA94F2D1BA}"/>
          </ac:spMkLst>
        </pc:spChg>
      </pc:sldChg>
      <pc:sldChg chg="addSp modSp new mod setBg">
        <pc:chgData name="Mashal Khan" userId="ff208bdd-e69e-4a16-a659-cb1c3d459121" providerId="ADAL" clId="{3E76AABD-88CB-4254-9609-24C512B76D79}" dt="2021-02-28T19:36:52.809" v="2018" actId="27636"/>
        <pc:sldMkLst>
          <pc:docMk/>
          <pc:sldMk cId="842769841" sldId="851"/>
        </pc:sldMkLst>
        <pc:spChg chg="mod">
          <ac:chgData name="Mashal Khan" userId="ff208bdd-e69e-4a16-a659-cb1c3d459121" providerId="ADAL" clId="{3E76AABD-88CB-4254-9609-24C512B76D79}" dt="2021-02-28T19:36:16.040" v="1993" actId="26606"/>
          <ac:spMkLst>
            <pc:docMk/>
            <pc:sldMk cId="842769841" sldId="851"/>
            <ac:spMk id="2" creationId="{7A6F358C-BC52-4DB5-BC5E-326ED59771D2}"/>
          </ac:spMkLst>
        </pc:spChg>
        <pc:spChg chg="mod">
          <ac:chgData name="Mashal Khan" userId="ff208bdd-e69e-4a16-a659-cb1c3d459121" providerId="ADAL" clId="{3E76AABD-88CB-4254-9609-24C512B76D79}" dt="2021-02-28T19:36:52.809" v="2018" actId="27636"/>
          <ac:spMkLst>
            <pc:docMk/>
            <pc:sldMk cId="842769841" sldId="851"/>
            <ac:spMk id="3" creationId="{616DB8DF-D3D0-45B2-A06C-AF6FA1612CCC}"/>
          </ac:spMkLst>
        </pc:spChg>
        <pc:spChg chg="add">
          <ac:chgData name="Mashal Khan" userId="ff208bdd-e69e-4a16-a659-cb1c3d459121" providerId="ADAL" clId="{3E76AABD-88CB-4254-9609-24C512B76D79}" dt="2021-02-28T19:36:16.040" v="1993" actId="26606"/>
          <ac:spMkLst>
            <pc:docMk/>
            <pc:sldMk cId="842769841" sldId="851"/>
            <ac:spMk id="8" creationId="{1B15ED52-F352-441B-82BF-E0EA34836D08}"/>
          </ac:spMkLst>
        </pc:spChg>
        <pc:spChg chg="add">
          <ac:chgData name="Mashal Khan" userId="ff208bdd-e69e-4a16-a659-cb1c3d459121" providerId="ADAL" clId="{3E76AABD-88CB-4254-9609-24C512B76D79}" dt="2021-02-28T19:36:16.040" v="1993" actId="26606"/>
          <ac:spMkLst>
            <pc:docMk/>
            <pc:sldMk cId="842769841" sldId="851"/>
            <ac:spMk id="10" creationId="{3B2E3793-BFE6-45A2-9B7B-E18844431C99}"/>
          </ac:spMkLst>
        </pc:spChg>
        <pc:spChg chg="add">
          <ac:chgData name="Mashal Khan" userId="ff208bdd-e69e-4a16-a659-cb1c3d459121" providerId="ADAL" clId="{3E76AABD-88CB-4254-9609-24C512B76D79}" dt="2021-02-28T19:36:16.040" v="1993" actId="26606"/>
          <ac:spMkLst>
            <pc:docMk/>
            <pc:sldMk cId="842769841" sldId="851"/>
            <ac:spMk id="12" creationId="{BC4C4868-CB8F-4AF9-9CDB-8108F2C19B67}"/>
          </ac:spMkLst>
        </pc:spChg>
        <pc:spChg chg="add">
          <ac:chgData name="Mashal Khan" userId="ff208bdd-e69e-4a16-a659-cb1c3d459121" providerId="ADAL" clId="{3E76AABD-88CB-4254-9609-24C512B76D79}" dt="2021-02-28T19:36:16.040" v="1993" actId="26606"/>
          <ac:spMkLst>
            <pc:docMk/>
            <pc:sldMk cId="842769841" sldId="851"/>
            <ac:spMk id="14" creationId="{375E0459-6403-40CD-989D-56A4407CA12E}"/>
          </ac:spMkLst>
        </pc:spChg>
        <pc:spChg chg="add">
          <ac:chgData name="Mashal Khan" userId="ff208bdd-e69e-4a16-a659-cb1c3d459121" providerId="ADAL" clId="{3E76AABD-88CB-4254-9609-24C512B76D79}" dt="2021-02-28T19:36:16.040" v="1993" actId="26606"/>
          <ac:spMkLst>
            <pc:docMk/>
            <pc:sldMk cId="842769841" sldId="851"/>
            <ac:spMk id="16" creationId="{53E5B1A8-3AC9-4BD1-9BBC-78CA94F2D1BA}"/>
          </ac:spMkLst>
        </pc:spChg>
      </pc:sldChg>
      <pc:sldChg chg="addSp delSp modSp new mod setBg setClrOvrMap">
        <pc:chgData name="Mashal Khan" userId="ff208bdd-e69e-4a16-a659-cb1c3d459121" providerId="ADAL" clId="{3E76AABD-88CB-4254-9609-24C512B76D79}" dt="2021-02-28T19:39:05.912" v="2066" actId="27636"/>
        <pc:sldMkLst>
          <pc:docMk/>
          <pc:sldMk cId="3097708224" sldId="852"/>
        </pc:sldMkLst>
        <pc:spChg chg="mod">
          <ac:chgData name="Mashal Khan" userId="ff208bdd-e69e-4a16-a659-cb1c3d459121" providerId="ADAL" clId="{3E76AABD-88CB-4254-9609-24C512B76D79}" dt="2021-02-28T19:38:53.562" v="2061" actId="26606"/>
          <ac:spMkLst>
            <pc:docMk/>
            <pc:sldMk cId="3097708224" sldId="852"/>
            <ac:spMk id="2" creationId="{AD676924-52C6-4977-86E7-30263F99AC29}"/>
          </ac:spMkLst>
        </pc:spChg>
        <pc:spChg chg="mod">
          <ac:chgData name="Mashal Khan" userId="ff208bdd-e69e-4a16-a659-cb1c3d459121" providerId="ADAL" clId="{3E76AABD-88CB-4254-9609-24C512B76D79}" dt="2021-02-28T19:39:05.912" v="2066" actId="27636"/>
          <ac:spMkLst>
            <pc:docMk/>
            <pc:sldMk cId="3097708224" sldId="852"/>
            <ac:spMk id="3" creationId="{225FA206-6CEF-421A-A564-6A42EDA0967E}"/>
          </ac:spMkLst>
        </pc:spChg>
        <pc:spChg chg="add del">
          <ac:chgData name="Mashal Khan" userId="ff208bdd-e69e-4a16-a659-cb1c3d459121" providerId="ADAL" clId="{3E76AABD-88CB-4254-9609-24C512B76D79}" dt="2021-02-28T19:38:53.562" v="2061" actId="26606"/>
          <ac:spMkLst>
            <pc:docMk/>
            <pc:sldMk cId="3097708224" sldId="852"/>
            <ac:spMk id="14" creationId="{C5E6CFF1-2F42-4E10-9A97-F116F46F53FE}"/>
          </ac:spMkLst>
        </pc:spChg>
        <pc:picChg chg="add mod ord">
          <ac:chgData name="Mashal Khan" userId="ff208bdd-e69e-4a16-a659-cb1c3d459121" providerId="ADAL" clId="{3E76AABD-88CB-4254-9609-24C512B76D79}" dt="2021-02-28T19:38:53.562" v="2061" actId="26606"/>
          <ac:picMkLst>
            <pc:docMk/>
            <pc:sldMk cId="3097708224" sldId="852"/>
            <ac:picMk id="5" creationId="{D55C3DA2-5BB3-429B-BFC1-B2CD52253D15}"/>
          </ac:picMkLst>
        </pc:picChg>
        <pc:cxnChg chg="add del">
          <ac:chgData name="Mashal Khan" userId="ff208bdd-e69e-4a16-a659-cb1c3d459121" providerId="ADAL" clId="{3E76AABD-88CB-4254-9609-24C512B76D79}" dt="2021-02-28T19:38:39.812" v="2058" actId="26606"/>
          <ac:cxnSpMkLst>
            <pc:docMk/>
            <pc:sldMk cId="3097708224" sldId="852"/>
            <ac:cxnSpMk id="9" creationId="{A7F400EE-A8A5-48AF-B4D6-291B52C6F0B0}"/>
          </ac:cxnSpMkLst>
        </pc:cxnChg>
        <pc:cxnChg chg="add del">
          <ac:chgData name="Mashal Khan" userId="ff208bdd-e69e-4a16-a659-cb1c3d459121" providerId="ADAL" clId="{3E76AABD-88CB-4254-9609-24C512B76D79}" dt="2021-02-28T19:38:53.562" v="2061" actId="26606"/>
          <ac:cxnSpMkLst>
            <pc:docMk/>
            <pc:sldMk cId="3097708224" sldId="852"/>
            <ac:cxnSpMk id="16" creationId="{67182200-4859-4C8D-BCBB-55B245C28BA3}"/>
          </ac:cxnSpMkLst>
        </pc:cxnChg>
        <pc:cxnChg chg="add">
          <ac:chgData name="Mashal Khan" userId="ff208bdd-e69e-4a16-a659-cb1c3d459121" providerId="ADAL" clId="{3E76AABD-88CB-4254-9609-24C512B76D79}" dt="2021-02-28T19:38:53.562" v="2061" actId="26606"/>
          <ac:cxnSpMkLst>
            <pc:docMk/>
            <pc:sldMk cId="3097708224" sldId="852"/>
            <ac:cxnSpMk id="21" creationId="{A7F400EE-A8A5-48AF-B4D6-291B52C6F0B0}"/>
          </ac:cxnSpMkLst>
        </pc:cxnChg>
      </pc:sldChg>
      <pc:sldChg chg="addSp modSp new mod setBg">
        <pc:chgData name="Mashal Khan" userId="ff208bdd-e69e-4a16-a659-cb1c3d459121" providerId="ADAL" clId="{3E76AABD-88CB-4254-9609-24C512B76D79}" dt="2021-03-01T05:03:21.758" v="2713" actId="113"/>
        <pc:sldMkLst>
          <pc:docMk/>
          <pc:sldMk cId="3552340454" sldId="853"/>
        </pc:sldMkLst>
        <pc:spChg chg="mod">
          <ac:chgData name="Mashal Khan" userId="ff208bdd-e69e-4a16-a659-cb1c3d459121" providerId="ADAL" clId="{3E76AABD-88CB-4254-9609-24C512B76D79}" dt="2021-02-28T19:42:18.961" v="2174" actId="26606"/>
          <ac:spMkLst>
            <pc:docMk/>
            <pc:sldMk cId="3552340454" sldId="853"/>
            <ac:spMk id="2" creationId="{BC9A22DF-2C9F-437E-9DCC-76D1B421E1D9}"/>
          </ac:spMkLst>
        </pc:spChg>
        <pc:spChg chg="mod">
          <ac:chgData name="Mashal Khan" userId="ff208bdd-e69e-4a16-a659-cb1c3d459121" providerId="ADAL" clId="{3E76AABD-88CB-4254-9609-24C512B76D79}" dt="2021-03-01T05:03:21.758" v="2713" actId="113"/>
          <ac:spMkLst>
            <pc:docMk/>
            <pc:sldMk cId="3552340454" sldId="853"/>
            <ac:spMk id="3" creationId="{93282528-D352-4F23-8D49-EA12E20501ED}"/>
          </ac:spMkLst>
        </pc:spChg>
        <pc:spChg chg="add">
          <ac:chgData name="Mashal Khan" userId="ff208bdd-e69e-4a16-a659-cb1c3d459121" providerId="ADAL" clId="{3E76AABD-88CB-4254-9609-24C512B76D79}" dt="2021-02-28T19:42:18.961" v="2174" actId="26606"/>
          <ac:spMkLst>
            <pc:docMk/>
            <pc:sldMk cId="3552340454" sldId="853"/>
            <ac:spMk id="8" creationId="{1B15ED52-F352-441B-82BF-E0EA34836D08}"/>
          </ac:spMkLst>
        </pc:spChg>
        <pc:spChg chg="add">
          <ac:chgData name="Mashal Khan" userId="ff208bdd-e69e-4a16-a659-cb1c3d459121" providerId="ADAL" clId="{3E76AABD-88CB-4254-9609-24C512B76D79}" dt="2021-02-28T19:42:18.961" v="2174" actId="26606"/>
          <ac:spMkLst>
            <pc:docMk/>
            <pc:sldMk cId="3552340454" sldId="853"/>
            <ac:spMk id="10" creationId="{3B2E3793-BFE6-45A2-9B7B-E18844431C99}"/>
          </ac:spMkLst>
        </pc:spChg>
        <pc:spChg chg="add">
          <ac:chgData name="Mashal Khan" userId="ff208bdd-e69e-4a16-a659-cb1c3d459121" providerId="ADAL" clId="{3E76AABD-88CB-4254-9609-24C512B76D79}" dt="2021-02-28T19:42:18.961" v="2174" actId="26606"/>
          <ac:spMkLst>
            <pc:docMk/>
            <pc:sldMk cId="3552340454" sldId="853"/>
            <ac:spMk id="12" creationId="{BC4C4868-CB8F-4AF9-9CDB-8108F2C19B67}"/>
          </ac:spMkLst>
        </pc:spChg>
        <pc:spChg chg="add">
          <ac:chgData name="Mashal Khan" userId="ff208bdd-e69e-4a16-a659-cb1c3d459121" providerId="ADAL" clId="{3E76AABD-88CB-4254-9609-24C512B76D79}" dt="2021-02-28T19:42:18.961" v="2174" actId="26606"/>
          <ac:spMkLst>
            <pc:docMk/>
            <pc:sldMk cId="3552340454" sldId="853"/>
            <ac:spMk id="14" creationId="{375E0459-6403-40CD-989D-56A4407CA12E}"/>
          </ac:spMkLst>
        </pc:spChg>
        <pc:spChg chg="add">
          <ac:chgData name="Mashal Khan" userId="ff208bdd-e69e-4a16-a659-cb1c3d459121" providerId="ADAL" clId="{3E76AABD-88CB-4254-9609-24C512B76D79}" dt="2021-02-28T19:42:18.961" v="2174" actId="26606"/>
          <ac:spMkLst>
            <pc:docMk/>
            <pc:sldMk cId="3552340454" sldId="853"/>
            <ac:spMk id="16" creationId="{53E5B1A8-3AC9-4BD1-9BBC-78CA94F2D1BA}"/>
          </ac:spMkLst>
        </pc:spChg>
      </pc:sldChg>
      <pc:sldChg chg="addSp modSp new mod setBg">
        <pc:chgData name="Mashal Khan" userId="ff208bdd-e69e-4a16-a659-cb1c3d459121" providerId="ADAL" clId="{3E76AABD-88CB-4254-9609-24C512B76D79}" dt="2021-02-28T19:44:50.242" v="2232" actId="26606"/>
        <pc:sldMkLst>
          <pc:docMk/>
          <pc:sldMk cId="3099495066" sldId="854"/>
        </pc:sldMkLst>
        <pc:spChg chg="mod">
          <ac:chgData name="Mashal Khan" userId="ff208bdd-e69e-4a16-a659-cb1c3d459121" providerId="ADAL" clId="{3E76AABD-88CB-4254-9609-24C512B76D79}" dt="2021-02-28T19:44:50.242" v="2232" actId="26606"/>
          <ac:spMkLst>
            <pc:docMk/>
            <pc:sldMk cId="3099495066" sldId="854"/>
            <ac:spMk id="2" creationId="{764531B2-ADC1-4258-9A10-511E197EBE44}"/>
          </ac:spMkLst>
        </pc:spChg>
        <pc:spChg chg="mod">
          <ac:chgData name="Mashal Khan" userId="ff208bdd-e69e-4a16-a659-cb1c3d459121" providerId="ADAL" clId="{3E76AABD-88CB-4254-9609-24C512B76D79}" dt="2021-02-28T19:44:50.242" v="2232" actId="26606"/>
          <ac:spMkLst>
            <pc:docMk/>
            <pc:sldMk cId="3099495066" sldId="854"/>
            <ac:spMk id="3" creationId="{BD07DC3F-5120-4E52-90F1-7963AC68D639}"/>
          </ac:spMkLst>
        </pc:spChg>
        <pc:spChg chg="add">
          <ac:chgData name="Mashal Khan" userId="ff208bdd-e69e-4a16-a659-cb1c3d459121" providerId="ADAL" clId="{3E76AABD-88CB-4254-9609-24C512B76D79}" dt="2021-02-28T19:44:50.242" v="2232" actId="26606"/>
          <ac:spMkLst>
            <pc:docMk/>
            <pc:sldMk cId="3099495066" sldId="854"/>
            <ac:spMk id="8" creationId="{70DFC902-7D23-471A-B557-B6B6917D7A0D}"/>
          </ac:spMkLst>
        </pc:spChg>
        <pc:spChg chg="add">
          <ac:chgData name="Mashal Khan" userId="ff208bdd-e69e-4a16-a659-cb1c3d459121" providerId="ADAL" clId="{3E76AABD-88CB-4254-9609-24C512B76D79}" dt="2021-02-28T19:44:50.242" v="2232" actId="26606"/>
          <ac:spMkLst>
            <pc:docMk/>
            <pc:sldMk cId="3099495066" sldId="854"/>
            <ac:spMk id="10" creationId="{A55D5633-D557-4DCA-982C-FF36EB7A1C00}"/>
          </ac:spMkLst>
        </pc:spChg>
        <pc:spChg chg="add">
          <ac:chgData name="Mashal Khan" userId="ff208bdd-e69e-4a16-a659-cb1c3d459121" providerId="ADAL" clId="{3E76AABD-88CB-4254-9609-24C512B76D79}" dt="2021-02-28T19:44:50.242" v="2232" actId="26606"/>
          <ac:spMkLst>
            <pc:docMk/>
            <pc:sldMk cId="3099495066" sldId="854"/>
            <ac:spMk id="12" creationId="{450D3AD2-FA80-415F-A9CE-54D884561CD7}"/>
          </ac:spMkLst>
        </pc:spChg>
      </pc:sldChg>
      <pc:sldChg chg="addSp modSp new mod setBg">
        <pc:chgData name="Mashal Khan" userId="ff208bdd-e69e-4a16-a659-cb1c3d459121" providerId="ADAL" clId="{3E76AABD-88CB-4254-9609-24C512B76D79}" dt="2021-02-28T19:46:44.395" v="2261" actId="403"/>
        <pc:sldMkLst>
          <pc:docMk/>
          <pc:sldMk cId="2805105122" sldId="855"/>
        </pc:sldMkLst>
        <pc:spChg chg="mod">
          <ac:chgData name="Mashal Khan" userId="ff208bdd-e69e-4a16-a659-cb1c3d459121" providerId="ADAL" clId="{3E76AABD-88CB-4254-9609-24C512B76D79}" dt="2021-02-28T19:46:17.688" v="2256" actId="26606"/>
          <ac:spMkLst>
            <pc:docMk/>
            <pc:sldMk cId="2805105122" sldId="855"/>
            <ac:spMk id="2" creationId="{E55494F9-D892-44D3-BE35-8172CE101E96}"/>
          </ac:spMkLst>
        </pc:spChg>
        <pc:spChg chg="mod">
          <ac:chgData name="Mashal Khan" userId="ff208bdd-e69e-4a16-a659-cb1c3d459121" providerId="ADAL" clId="{3E76AABD-88CB-4254-9609-24C512B76D79}" dt="2021-02-28T19:46:44.395" v="2261" actId="403"/>
          <ac:spMkLst>
            <pc:docMk/>
            <pc:sldMk cId="2805105122" sldId="855"/>
            <ac:spMk id="3" creationId="{192D4AF3-7F1E-4F16-8904-FE11D0B89F8F}"/>
          </ac:spMkLst>
        </pc:spChg>
        <pc:spChg chg="add">
          <ac:chgData name="Mashal Khan" userId="ff208bdd-e69e-4a16-a659-cb1c3d459121" providerId="ADAL" clId="{3E76AABD-88CB-4254-9609-24C512B76D79}" dt="2021-02-28T19:46:17.688" v="2256" actId="26606"/>
          <ac:spMkLst>
            <pc:docMk/>
            <pc:sldMk cId="2805105122" sldId="855"/>
            <ac:spMk id="8" creationId="{1B15ED52-F352-441B-82BF-E0EA34836D08}"/>
          </ac:spMkLst>
        </pc:spChg>
        <pc:spChg chg="add">
          <ac:chgData name="Mashal Khan" userId="ff208bdd-e69e-4a16-a659-cb1c3d459121" providerId="ADAL" clId="{3E76AABD-88CB-4254-9609-24C512B76D79}" dt="2021-02-28T19:46:17.688" v="2256" actId="26606"/>
          <ac:spMkLst>
            <pc:docMk/>
            <pc:sldMk cId="2805105122" sldId="855"/>
            <ac:spMk id="10" creationId="{3B2E3793-BFE6-45A2-9B7B-E18844431C99}"/>
          </ac:spMkLst>
        </pc:spChg>
        <pc:spChg chg="add">
          <ac:chgData name="Mashal Khan" userId="ff208bdd-e69e-4a16-a659-cb1c3d459121" providerId="ADAL" clId="{3E76AABD-88CB-4254-9609-24C512B76D79}" dt="2021-02-28T19:46:17.688" v="2256" actId="26606"/>
          <ac:spMkLst>
            <pc:docMk/>
            <pc:sldMk cId="2805105122" sldId="855"/>
            <ac:spMk id="12" creationId="{BC4C4868-CB8F-4AF9-9CDB-8108F2C19B67}"/>
          </ac:spMkLst>
        </pc:spChg>
        <pc:spChg chg="add">
          <ac:chgData name="Mashal Khan" userId="ff208bdd-e69e-4a16-a659-cb1c3d459121" providerId="ADAL" clId="{3E76AABD-88CB-4254-9609-24C512B76D79}" dt="2021-02-28T19:46:17.688" v="2256" actId="26606"/>
          <ac:spMkLst>
            <pc:docMk/>
            <pc:sldMk cId="2805105122" sldId="855"/>
            <ac:spMk id="14" creationId="{375E0459-6403-40CD-989D-56A4407CA12E}"/>
          </ac:spMkLst>
        </pc:spChg>
        <pc:spChg chg="add">
          <ac:chgData name="Mashal Khan" userId="ff208bdd-e69e-4a16-a659-cb1c3d459121" providerId="ADAL" clId="{3E76AABD-88CB-4254-9609-24C512B76D79}" dt="2021-02-28T19:46:17.688" v="2256" actId="26606"/>
          <ac:spMkLst>
            <pc:docMk/>
            <pc:sldMk cId="2805105122" sldId="855"/>
            <ac:spMk id="16" creationId="{53E5B1A8-3AC9-4BD1-9BBC-78CA94F2D1BA}"/>
          </ac:spMkLst>
        </pc:spChg>
      </pc:sldChg>
      <pc:sldChg chg="addSp modSp new mod setBg">
        <pc:chgData name="Mashal Khan" userId="ff208bdd-e69e-4a16-a659-cb1c3d459121" providerId="ADAL" clId="{3E76AABD-88CB-4254-9609-24C512B76D79}" dt="2021-02-28T19:48:33.050" v="2310" actId="404"/>
        <pc:sldMkLst>
          <pc:docMk/>
          <pc:sldMk cId="2211042793" sldId="856"/>
        </pc:sldMkLst>
        <pc:spChg chg="mod">
          <ac:chgData name="Mashal Khan" userId="ff208bdd-e69e-4a16-a659-cb1c3d459121" providerId="ADAL" clId="{3E76AABD-88CB-4254-9609-24C512B76D79}" dt="2021-02-28T19:48:09.316" v="2300" actId="26606"/>
          <ac:spMkLst>
            <pc:docMk/>
            <pc:sldMk cId="2211042793" sldId="856"/>
            <ac:spMk id="2" creationId="{7C7532C7-63F6-4C13-9618-AB4A4367BA3B}"/>
          </ac:spMkLst>
        </pc:spChg>
        <pc:spChg chg="mod ord">
          <ac:chgData name="Mashal Khan" userId="ff208bdd-e69e-4a16-a659-cb1c3d459121" providerId="ADAL" clId="{3E76AABD-88CB-4254-9609-24C512B76D79}" dt="2021-02-28T19:48:33.050" v="2310" actId="404"/>
          <ac:spMkLst>
            <pc:docMk/>
            <pc:sldMk cId="2211042793" sldId="856"/>
            <ac:spMk id="3" creationId="{AE807564-0419-441F-AA56-B9B41120C85C}"/>
          </ac:spMkLst>
        </pc:spChg>
        <pc:picChg chg="add mod">
          <ac:chgData name="Mashal Khan" userId="ff208bdd-e69e-4a16-a659-cb1c3d459121" providerId="ADAL" clId="{3E76AABD-88CB-4254-9609-24C512B76D79}" dt="2021-02-28T19:48:13.080" v="2301" actId="14100"/>
          <ac:picMkLst>
            <pc:docMk/>
            <pc:sldMk cId="2211042793" sldId="856"/>
            <ac:picMk id="5" creationId="{5359F382-A96E-417B-9080-C45D4E63929C}"/>
          </ac:picMkLst>
        </pc:picChg>
        <pc:cxnChg chg="add">
          <ac:chgData name="Mashal Khan" userId="ff208bdd-e69e-4a16-a659-cb1c3d459121" providerId="ADAL" clId="{3E76AABD-88CB-4254-9609-24C512B76D79}" dt="2021-02-28T19:48:09.316" v="2300" actId="26606"/>
          <ac:cxnSpMkLst>
            <pc:docMk/>
            <pc:sldMk cId="2211042793" sldId="856"/>
            <ac:cxnSpMk id="10" creationId="{39B7FDC9-F0CE-43A7-9F2A-83DD09DC3453}"/>
          </ac:cxnSpMkLst>
        </pc:cxnChg>
      </pc:sldChg>
      <pc:sldChg chg="addSp delSp modSp new mod setBg">
        <pc:chgData name="Mashal Khan" userId="ff208bdd-e69e-4a16-a659-cb1c3d459121" providerId="ADAL" clId="{3E76AABD-88CB-4254-9609-24C512B76D79}" dt="2021-02-28T19:55:18.664" v="2482" actId="20577"/>
        <pc:sldMkLst>
          <pc:docMk/>
          <pc:sldMk cId="2893473367" sldId="857"/>
        </pc:sldMkLst>
        <pc:spChg chg="mod">
          <ac:chgData name="Mashal Khan" userId="ff208bdd-e69e-4a16-a659-cb1c3d459121" providerId="ADAL" clId="{3E76AABD-88CB-4254-9609-24C512B76D79}" dt="2021-02-28T19:51:14.461" v="2378" actId="14100"/>
          <ac:spMkLst>
            <pc:docMk/>
            <pc:sldMk cId="2893473367" sldId="857"/>
            <ac:spMk id="2" creationId="{6DD79551-454B-4844-9D56-EDB98C573F9D}"/>
          </ac:spMkLst>
        </pc:spChg>
        <pc:spChg chg="mod ord">
          <ac:chgData name="Mashal Khan" userId="ff208bdd-e69e-4a16-a659-cb1c3d459121" providerId="ADAL" clId="{3E76AABD-88CB-4254-9609-24C512B76D79}" dt="2021-02-28T19:55:18.664" v="2482" actId="20577"/>
          <ac:spMkLst>
            <pc:docMk/>
            <pc:sldMk cId="2893473367" sldId="857"/>
            <ac:spMk id="3" creationId="{5A37188E-41C4-48D5-B4C1-5B6C66FD43FC}"/>
          </ac:spMkLst>
        </pc:spChg>
        <pc:spChg chg="add del">
          <ac:chgData name="Mashal Khan" userId="ff208bdd-e69e-4a16-a659-cb1c3d459121" providerId="ADAL" clId="{3E76AABD-88CB-4254-9609-24C512B76D79}" dt="2021-02-28T19:51:05.160" v="2376" actId="26606"/>
          <ac:spMkLst>
            <pc:docMk/>
            <pc:sldMk cId="2893473367" sldId="857"/>
            <ac:spMk id="10" creationId="{C4285719-470E-454C-AF62-8323075F1F5B}"/>
          </ac:spMkLst>
        </pc:spChg>
        <pc:spChg chg="add del">
          <ac:chgData name="Mashal Khan" userId="ff208bdd-e69e-4a16-a659-cb1c3d459121" providerId="ADAL" clId="{3E76AABD-88CB-4254-9609-24C512B76D79}" dt="2021-02-28T19:51:05.160" v="2376" actId="26606"/>
          <ac:spMkLst>
            <pc:docMk/>
            <pc:sldMk cId="2893473367" sldId="857"/>
            <ac:spMk id="12" creationId="{CD9FE4EF-C4D8-49A0-B2FF-81D8DB7D8A24}"/>
          </ac:spMkLst>
        </pc:spChg>
        <pc:spChg chg="add del">
          <ac:chgData name="Mashal Khan" userId="ff208bdd-e69e-4a16-a659-cb1c3d459121" providerId="ADAL" clId="{3E76AABD-88CB-4254-9609-24C512B76D79}" dt="2021-02-28T19:51:05.160" v="2376" actId="26606"/>
          <ac:spMkLst>
            <pc:docMk/>
            <pc:sldMk cId="2893473367" sldId="857"/>
            <ac:spMk id="14" creationId="{4300840D-0A0B-4512-BACA-B439D5B9C57C}"/>
          </ac:spMkLst>
        </pc:spChg>
        <pc:spChg chg="add del">
          <ac:chgData name="Mashal Khan" userId="ff208bdd-e69e-4a16-a659-cb1c3d459121" providerId="ADAL" clId="{3E76AABD-88CB-4254-9609-24C512B76D79}" dt="2021-02-28T19:51:05.160" v="2376" actId="26606"/>
          <ac:spMkLst>
            <pc:docMk/>
            <pc:sldMk cId="2893473367" sldId="857"/>
            <ac:spMk id="16" creationId="{D2B78728-A580-49A7-84F9-6EF6F583ADE0}"/>
          </ac:spMkLst>
        </pc:spChg>
        <pc:spChg chg="add del">
          <ac:chgData name="Mashal Khan" userId="ff208bdd-e69e-4a16-a659-cb1c3d459121" providerId="ADAL" clId="{3E76AABD-88CB-4254-9609-24C512B76D79}" dt="2021-02-28T19:51:05.160" v="2376" actId="26606"/>
          <ac:spMkLst>
            <pc:docMk/>
            <pc:sldMk cId="2893473367" sldId="857"/>
            <ac:spMk id="18" creationId="{38FAA1A1-D861-433F-88FA-1E9D6FD31D11}"/>
          </ac:spMkLst>
        </pc:spChg>
        <pc:spChg chg="add del">
          <ac:chgData name="Mashal Khan" userId="ff208bdd-e69e-4a16-a659-cb1c3d459121" providerId="ADAL" clId="{3E76AABD-88CB-4254-9609-24C512B76D79}" dt="2021-02-28T19:51:05.160" v="2376" actId="26606"/>
          <ac:spMkLst>
            <pc:docMk/>
            <pc:sldMk cId="2893473367" sldId="857"/>
            <ac:spMk id="20" creationId="{8D71EDA1-87BF-4D5D-AB79-F346FD19278A}"/>
          </ac:spMkLst>
        </pc:spChg>
        <pc:spChg chg="add del">
          <ac:chgData name="Mashal Khan" userId="ff208bdd-e69e-4a16-a659-cb1c3d459121" providerId="ADAL" clId="{3E76AABD-88CB-4254-9609-24C512B76D79}" dt="2021-02-28T19:51:05.151" v="2375" actId="26606"/>
          <ac:spMkLst>
            <pc:docMk/>
            <pc:sldMk cId="2893473367" sldId="857"/>
            <ac:spMk id="25" creationId="{8E20FA99-AAAC-4AF3-9FAE-707420324F1C}"/>
          </ac:spMkLst>
        </pc:spChg>
        <pc:spChg chg="add del">
          <ac:chgData name="Mashal Khan" userId="ff208bdd-e69e-4a16-a659-cb1c3d459121" providerId="ADAL" clId="{3E76AABD-88CB-4254-9609-24C512B76D79}" dt="2021-02-28T19:51:05.151" v="2375" actId="26606"/>
          <ac:spMkLst>
            <pc:docMk/>
            <pc:sldMk cId="2893473367" sldId="857"/>
            <ac:spMk id="27" creationId="{9573BE85-6043-4C3A-A7DD-483A0A5FB740}"/>
          </ac:spMkLst>
        </pc:spChg>
        <pc:spChg chg="add">
          <ac:chgData name="Mashal Khan" userId="ff208bdd-e69e-4a16-a659-cb1c3d459121" providerId="ADAL" clId="{3E76AABD-88CB-4254-9609-24C512B76D79}" dt="2021-02-28T19:51:05.160" v="2376" actId="26606"/>
          <ac:spMkLst>
            <pc:docMk/>
            <pc:sldMk cId="2893473367" sldId="857"/>
            <ac:spMk id="29" creationId="{C89ECBDA-51E6-4484-8F25-E777102F7D0D}"/>
          </ac:spMkLst>
        </pc:spChg>
        <pc:spChg chg="add">
          <ac:chgData name="Mashal Khan" userId="ff208bdd-e69e-4a16-a659-cb1c3d459121" providerId="ADAL" clId="{3E76AABD-88CB-4254-9609-24C512B76D79}" dt="2021-02-28T19:51:05.160" v="2376" actId="26606"/>
          <ac:spMkLst>
            <pc:docMk/>
            <pc:sldMk cId="2893473367" sldId="857"/>
            <ac:spMk id="30" creationId="{EA2AEA56-4902-4CC1-A43B-1AC27C88CB90}"/>
          </ac:spMkLst>
        </pc:spChg>
        <pc:picChg chg="add mod">
          <ac:chgData name="Mashal Khan" userId="ff208bdd-e69e-4a16-a659-cb1c3d459121" providerId="ADAL" clId="{3E76AABD-88CB-4254-9609-24C512B76D79}" dt="2021-02-28T19:51:05.160" v="2376" actId="26606"/>
          <ac:picMkLst>
            <pc:docMk/>
            <pc:sldMk cId="2893473367" sldId="857"/>
            <ac:picMk id="7" creationId="{293F702F-4991-45CA-9881-42F53B02D755}"/>
          </ac:picMkLst>
        </pc:picChg>
      </pc:sldChg>
      <pc:sldChg chg="addSp modSp new mod setBg">
        <pc:chgData name="Mashal Khan" userId="ff208bdd-e69e-4a16-a659-cb1c3d459121" providerId="ADAL" clId="{3E76AABD-88CB-4254-9609-24C512B76D79}" dt="2021-02-28T19:53:27.858" v="2427" actId="403"/>
        <pc:sldMkLst>
          <pc:docMk/>
          <pc:sldMk cId="2929875625" sldId="858"/>
        </pc:sldMkLst>
        <pc:spChg chg="mod">
          <ac:chgData name="Mashal Khan" userId="ff208bdd-e69e-4a16-a659-cb1c3d459121" providerId="ADAL" clId="{3E76AABD-88CB-4254-9609-24C512B76D79}" dt="2021-02-28T19:53:23.165" v="2426" actId="26606"/>
          <ac:spMkLst>
            <pc:docMk/>
            <pc:sldMk cId="2929875625" sldId="858"/>
            <ac:spMk id="2" creationId="{D654CF40-E437-490D-8754-C99D15F6FEEC}"/>
          </ac:spMkLst>
        </pc:spChg>
        <pc:spChg chg="mod">
          <ac:chgData name="Mashal Khan" userId="ff208bdd-e69e-4a16-a659-cb1c3d459121" providerId="ADAL" clId="{3E76AABD-88CB-4254-9609-24C512B76D79}" dt="2021-02-28T19:53:27.858" v="2427" actId="403"/>
          <ac:spMkLst>
            <pc:docMk/>
            <pc:sldMk cId="2929875625" sldId="858"/>
            <ac:spMk id="3" creationId="{25B28C1B-BDD5-4CB2-A009-8E240CF2B68C}"/>
          </ac:spMkLst>
        </pc:spChg>
        <pc:spChg chg="add">
          <ac:chgData name="Mashal Khan" userId="ff208bdd-e69e-4a16-a659-cb1c3d459121" providerId="ADAL" clId="{3E76AABD-88CB-4254-9609-24C512B76D79}" dt="2021-02-28T19:53:23.165" v="2426" actId="26606"/>
          <ac:spMkLst>
            <pc:docMk/>
            <pc:sldMk cId="2929875625" sldId="858"/>
            <ac:spMk id="8" creationId="{6A8AAC95-3719-4BCD-B710-4160043D9237}"/>
          </ac:spMkLst>
        </pc:spChg>
        <pc:spChg chg="add">
          <ac:chgData name="Mashal Khan" userId="ff208bdd-e69e-4a16-a659-cb1c3d459121" providerId="ADAL" clId="{3E76AABD-88CB-4254-9609-24C512B76D79}" dt="2021-02-28T19:53:23.165" v="2426" actId="26606"/>
          <ac:spMkLst>
            <pc:docMk/>
            <pc:sldMk cId="2929875625" sldId="858"/>
            <ac:spMk id="10" creationId="{73A6D7BA-50E4-42FE-A0E3-FC42B7EC4372}"/>
          </ac:spMkLst>
        </pc:spChg>
      </pc:sldChg>
      <pc:sldChg chg="addSp modSp new mod setBg">
        <pc:chgData name="Mashal Khan" userId="ff208bdd-e69e-4a16-a659-cb1c3d459121" providerId="ADAL" clId="{3E76AABD-88CB-4254-9609-24C512B76D79}" dt="2021-02-28T19:55:00.896" v="2479" actId="403"/>
        <pc:sldMkLst>
          <pc:docMk/>
          <pc:sldMk cId="3741141234" sldId="859"/>
        </pc:sldMkLst>
        <pc:spChg chg="mod">
          <ac:chgData name="Mashal Khan" userId="ff208bdd-e69e-4a16-a659-cb1c3d459121" providerId="ADAL" clId="{3E76AABD-88CB-4254-9609-24C512B76D79}" dt="2021-02-28T19:54:50.520" v="2475" actId="26606"/>
          <ac:spMkLst>
            <pc:docMk/>
            <pc:sldMk cId="3741141234" sldId="859"/>
            <ac:spMk id="2" creationId="{20DB5742-4410-4B76-A6ED-C4CF86885209}"/>
          </ac:spMkLst>
        </pc:spChg>
        <pc:spChg chg="mod">
          <ac:chgData name="Mashal Khan" userId="ff208bdd-e69e-4a16-a659-cb1c3d459121" providerId="ADAL" clId="{3E76AABD-88CB-4254-9609-24C512B76D79}" dt="2021-02-28T19:55:00.896" v="2479" actId="403"/>
          <ac:spMkLst>
            <pc:docMk/>
            <pc:sldMk cId="3741141234" sldId="859"/>
            <ac:spMk id="3" creationId="{8460B741-0CD7-4D78-B3F7-D937E68B979E}"/>
          </ac:spMkLst>
        </pc:spChg>
        <pc:spChg chg="add">
          <ac:chgData name="Mashal Khan" userId="ff208bdd-e69e-4a16-a659-cb1c3d459121" providerId="ADAL" clId="{3E76AABD-88CB-4254-9609-24C512B76D79}" dt="2021-02-28T19:54:50.520" v="2475" actId="26606"/>
          <ac:spMkLst>
            <pc:docMk/>
            <pc:sldMk cId="3741141234" sldId="859"/>
            <ac:spMk id="8" creationId="{B20EED73-1494-4E89-869B-E501A02B2408}"/>
          </ac:spMkLst>
        </pc:spChg>
        <pc:spChg chg="add">
          <ac:chgData name="Mashal Khan" userId="ff208bdd-e69e-4a16-a659-cb1c3d459121" providerId="ADAL" clId="{3E76AABD-88CB-4254-9609-24C512B76D79}" dt="2021-02-28T19:54:50.520" v="2475" actId="26606"/>
          <ac:spMkLst>
            <pc:docMk/>
            <pc:sldMk cId="3741141234" sldId="859"/>
            <ac:spMk id="10" creationId="{E9D7A3A2-205A-4FD7-89D2-24FA8A54EA12}"/>
          </ac:spMkLst>
        </pc:spChg>
        <pc:spChg chg="add">
          <ac:chgData name="Mashal Khan" userId="ff208bdd-e69e-4a16-a659-cb1c3d459121" providerId="ADAL" clId="{3E76AABD-88CB-4254-9609-24C512B76D79}" dt="2021-02-28T19:54:50.520" v="2475" actId="26606"/>
          <ac:spMkLst>
            <pc:docMk/>
            <pc:sldMk cId="3741141234" sldId="859"/>
            <ac:spMk id="12" creationId="{C6BFDF0B-6325-416D-926F-7141006DDBD0}"/>
          </ac:spMkLst>
        </pc:spChg>
      </pc:sldChg>
      <pc:sldChg chg="addSp modSp new mod setBg">
        <pc:chgData name="Mashal Khan" userId="ff208bdd-e69e-4a16-a659-cb1c3d459121" providerId="ADAL" clId="{3E76AABD-88CB-4254-9609-24C512B76D79}" dt="2021-02-28T19:57:47.772" v="2553" actId="403"/>
        <pc:sldMkLst>
          <pc:docMk/>
          <pc:sldMk cId="1155214308" sldId="860"/>
        </pc:sldMkLst>
        <pc:spChg chg="mod">
          <ac:chgData name="Mashal Khan" userId="ff208bdd-e69e-4a16-a659-cb1c3d459121" providerId="ADAL" clId="{3E76AABD-88CB-4254-9609-24C512B76D79}" dt="2021-02-28T19:57:44.021" v="2552" actId="26606"/>
          <ac:spMkLst>
            <pc:docMk/>
            <pc:sldMk cId="1155214308" sldId="860"/>
            <ac:spMk id="2" creationId="{D397297B-E06F-47AC-BD7A-42CDB6A4EF00}"/>
          </ac:spMkLst>
        </pc:spChg>
        <pc:spChg chg="mod">
          <ac:chgData name="Mashal Khan" userId="ff208bdd-e69e-4a16-a659-cb1c3d459121" providerId="ADAL" clId="{3E76AABD-88CB-4254-9609-24C512B76D79}" dt="2021-02-28T19:57:47.772" v="2553" actId="403"/>
          <ac:spMkLst>
            <pc:docMk/>
            <pc:sldMk cId="1155214308" sldId="860"/>
            <ac:spMk id="3" creationId="{9FF008AB-E532-4078-B6E1-A25457367795}"/>
          </ac:spMkLst>
        </pc:spChg>
        <pc:spChg chg="add">
          <ac:chgData name="Mashal Khan" userId="ff208bdd-e69e-4a16-a659-cb1c3d459121" providerId="ADAL" clId="{3E76AABD-88CB-4254-9609-24C512B76D79}" dt="2021-02-28T19:57:44.021" v="2552" actId="26606"/>
          <ac:spMkLst>
            <pc:docMk/>
            <pc:sldMk cId="1155214308" sldId="860"/>
            <ac:spMk id="8" creationId="{09588DA8-065E-4F6F-8EFD-43104AB2E0CF}"/>
          </ac:spMkLst>
        </pc:spChg>
        <pc:spChg chg="add">
          <ac:chgData name="Mashal Khan" userId="ff208bdd-e69e-4a16-a659-cb1c3d459121" providerId="ADAL" clId="{3E76AABD-88CB-4254-9609-24C512B76D79}" dt="2021-02-28T19:57:44.021" v="2552" actId="26606"/>
          <ac:spMkLst>
            <pc:docMk/>
            <pc:sldMk cId="1155214308" sldId="860"/>
            <ac:spMk id="10" creationId="{C4285719-470E-454C-AF62-8323075F1F5B}"/>
          </ac:spMkLst>
        </pc:spChg>
        <pc:spChg chg="add">
          <ac:chgData name="Mashal Khan" userId="ff208bdd-e69e-4a16-a659-cb1c3d459121" providerId="ADAL" clId="{3E76AABD-88CB-4254-9609-24C512B76D79}" dt="2021-02-28T19:57:44.021" v="2552" actId="26606"/>
          <ac:spMkLst>
            <pc:docMk/>
            <pc:sldMk cId="1155214308" sldId="860"/>
            <ac:spMk id="12" creationId="{CD9FE4EF-C4D8-49A0-B2FF-81D8DB7D8A24}"/>
          </ac:spMkLst>
        </pc:spChg>
        <pc:spChg chg="add">
          <ac:chgData name="Mashal Khan" userId="ff208bdd-e69e-4a16-a659-cb1c3d459121" providerId="ADAL" clId="{3E76AABD-88CB-4254-9609-24C512B76D79}" dt="2021-02-28T19:57:44.021" v="2552" actId="26606"/>
          <ac:spMkLst>
            <pc:docMk/>
            <pc:sldMk cId="1155214308" sldId="860"/>
            <ac:spMk id="14" creationId="{4300840D-0A0B-4512-BACA-B439D5B9C57C}"/>
          </ac:spMkLst>
        </pc:spChg>
        <pc:spChg chg="add">
          <ac:chgData name="Mashal Khan" userId="ff208bdd-e69e-4a16-a659-cb1c3d459121" providerId="ADAL" clId="{3E76AABD-88CB-4254-9609-24C512B76D79}" dt="2021-02-28T19:57:44.021" v="2552" actId="26606"/>
          <ac:spMkLst>
            <pc:docMk/>
            <pc:sldMk cId="1155214308" sldId="860"/>
            <ac:spMk id="16" creationId="{D2B78728-A580-49A7-84F9-6EF6F583ADE0}"/>
          </ac:spMkLst>
        </pc:spChg>
        <pc:spChg chg="add">
          <ac:chgData name="Mashal Khan" userId="ff208bdd-e69e-4a16-a659-cb1c3d459121" providerId="ADAL" clId="{3E76AABD-88CB-4254-9609-24C512B76D79}" dt="2021-02-28T19:57:44.021" v="2552" actId="26606"/>
          <ac:spMkLst>
            <pc:docMk/>
            <pc:sldMk cId="1155214308" sldId="860"/>
            <ac:spMk id="18" creationId="{38FAA1A1-D861-433F-88FA-1E9D6FD31D11}"/>
          </ac:spMkLst>
        </pc:spChg>
        <pc:spChg chg="add">
          <ac:chgData name="Mashal Khan" userId="ff208bdd-e69e-4a16-a659-cb1c3d459121" providerId="ADAL" clId="{3E76AABD-88CB-4254-9609-24C512B76D79}" dt="2021-02-28T19:57:44.021" v="2552" actId="26606"/>
          <ac:spMkLst>
            <pc:docMk/>
            <pc:sldMk cId="1155214308" sldId="860"/>
            <ac:spMk id="20" creationId="{8D71EDA1-87BF-4D5D-AB79-F346FD19278A}"/>
          </ac:spMkLst>
        </pc:spChg>
      </pc:sldChg>
      <pc:sldChg chg="addSp delSp modSp new mod setBg">
        <pc:chgData name="Mashal Khan" userId="ff208bdd-e69e-4a16-a659-cb1c3d459121" providerId="ADAL" clId="{3E76AABD-88CB-4254-9609-24C512B76D79}" dt="2021-02-28T19:59:13.158" v="2599" actId="27636"/>
        <pc:sldMkLst>
          <pc:docMk/>
          <pc:sldMk cId="914659217" sldId="861"/>
        </pc:sldMkLst>
        <pc:spChg chg="mod">
          <ac:chgData name="Mashal Khan" userId="ff208bdd-e69e-4a16-a659-cb1c3d459121" providerId="ADAL" clId="{3E76AABD-88CB-4254-9609-24C512B76D79}" dt="2021-02-28T19:58:59.546" v="2594" actId="26606"/>
          <ac:spMkLst>
            <pc:docMk/>
            <pc:sldMk cId="914659217" sldId="861"/>
            <ac:spMk id="2" creationId="{48F29167-1DA2-4355-83F4-583880A837C6}"/>
          </ac:spMkLst>
        </pc:spChg>
        <pc:spChg chg="mod ord">
          <ac:chgData name="Mashal Khan" userId="ff208bdd-e69e-4a16-a659-cb1c3d459121" providerId="ADAL" clId="{3E76AABD-88CB-4254-9609-24C512B76D79}" dt="2021-02-28T19:59:13.158" v="2599" actId="27636"/>
          <ac:spMkLst>
            <pc:docMk/>
            <pc:sldMk cId="914659217" sldId="861"/>
            <ac:spMk id="3" creationId="{E47503AA-02B6-4C17-AD05-A2592167FA1A}"/>
          </ac:spMkLst>
        </pc:spChg>
        <pc:spChg chg="add del">
          <ac:chgData name="Mashal Khan" userId="ff208bdd-e69e-4a16-a659-cb1c3d459121" providerId="ADAL" clId="{3E76AABD-88CB-4254-9609-24C512B76D79}" dt="2021-02-28T19:58:59.546" v="2594" actId="26606"/>
          <ac:spMkLst>
            <pc:docMk/>
            <pc:sldMk cId="914659217" sldId="861"/>
            <ac:spMk id="9" creationId="{D009D6D5-DAC2-4A8B-A17A-E206B9012D09}"/>
          </ac:spMkLst>
        </pc:spChg>
        <pc:spChg chg="add">
          <ac:chgData name="Mashal Khan" userId="ff208bdd-e69e-4a16-a659-cb1c3d459121" providerId="ADAL" clId="{3E76AABD-88CB-4254-9609-24C512B76D79}" dt="2021-02-28T19:58:59.546" v="2594" actId="26606"/>
          <ac:spMkLst>
            <pc:docMk/>
            <pc:sldMk cId="914659217" sldId="861"/>
            <ac:spMk id="16" creationId="{0844A943-BF79-4FEA-ABB1-3BD54D236606}"/>
          </ac:spMkLst>
        </pc:spChg>
        <pc:spChg chg="add">
          <ac:chgData name="Mashal Khan" userId="ff208bdd-e69e-4a16-a659-cb1c3d459121" providerId="ADAL" clId="{3E76AABD-88CB-4254-9609-24C512B76D79}" dt="2021-02-28T19:58:59.546" v="2594" actId="26606"/>
          <ac:spMkLst>
            <pc:docMk/>
            <pc:sldMk cId="914659217" sldId="861"/>
            <ac:spMk id="17" creationId="{3346177D-ADC4-4968-B747-5CFCD390B5B9}"/>
          </ac:spMkLst>
        </pc:spChg>
        <pc:spChg chg="add">
          <ac:chgData name="Mashal Khan" userId="ff208bdd-e69e-4a16-a659-cb1c3d459121" providerId="ADAL" clId="{3E76AABD-88CB-4254-9609-24C512B76D79}" dt="2021-02-28T19:58:59.546" v="2594" actId="26606"/>
          <ac:spMkLst>
            <pc:docMk/>
            <pc:sldMk cId="914659217" sldId="861"/>
            <ac:spMk id="18" creationId="{6437CC72-F4A8-4DC3-AFAB-D22C482C8100}"/>
          </ac:spMkLst>
        </pc:spChg>
        <pc:picChg chg="add mod">
          <ac:chgData name="Mashal Khan" userId="ff208bdd-e69e-4a16-a659-cb1c3d459121" providerId="ADAL" clId="{3E76AABD-88CB-4254-9609-24C512B76D79}" dt="2021-02-28T19:59:05.925" v="2596" actId="14100"/>
          <ac:picMkLst>
            <pc:docMk/>
            <pc:sldMk cId="914659217" sldId="861"/>
            <ac:picMk id="5" creationId="{51041F74-08B3-4C4B-9105-8A899CFC02DA}"/>
          </ac:picMkLst>
        </pc:picChg>
        <pc:cxnChg chg="add del">
          <ac:chgData name="Mashal Khan" userId="ff208bdd-e69e-4a16-a659-cb1c3d459121" providerId="ADAL" clId="{3E76AABD-88CB-4254-9609-24C512B76D79}" dt="2021-02-28T19:58:59.544" v="2593" actId="26606"/>
          <ac:cxnSpMkLst>
            <pc:docMk/>
            <pc:sldMk cId="914659217" sldId="861"/>
            <ac:cxnSpMk id="14" creationId="{A7F400EE-A8A5-48AF-B4D6-291B52C6F0B0}"/>
          </ac:cxnSpMkLst>
        </pc:cxnChg>
      </pc:sldChg>
    </pc:docChg>
  </pc:docChgLst>
  <pc:docChgLst>
    <pc:chgData name="Mashal Khan" userId="ff208bdd-e69e-4a16-a659-cb1c3d459121" providerId="ADAL" clId="{E21E1CC2-E7B3-45D6-B25B-06A4B6D88B47}"/>
    <pc:docChg chg="undo custSel addSld delSld modSld sldOrd">
      <pc:chgData name="Mashal Khan" userId="ff208bdd-e69e-4a16-a659-cb1c3d459121" providerId="ADAL" clId="{E21E1CC2-E7B3-45D6-B25B-06A4B6D88B47}" dt="2021-03-10T07:53:43.148" v="2947" actId="20577"/>
      <pc:docMkLst>
        <pc:docMk/>
      </pc:docMkLst>
      <pc:sldChg chg="del">
        <pc:chgData name="Mashal Khan" userId="ff208bdd-e69e-4a16-a659-cb1c3d459121" providerId="ADAL" clId="{E21E1CC2-E7B3-45D6-B25B-06A4B6D88B47}" dt="2021-03-02T05:29:11.619" v="0" actId="47"/>
        <pc:sldMkLst>
          <pc:docMk/>
          <pc:sldMk cId="1267377692" sldId="257"/>
        </pc:sldMkLst>
      </pc:sldChg>
      <pc:sldChg chg="del">
        <pc:chgData name="Mashal Khan" userId="ff208bdd-e69e-4a16-a659-cb1c3d459121" providerId="ADAL" clId="{E21E1CC2-E7B3-45D6-B25B-06A4B6D88B47}" dt="2021-03-02T05:29:11.619" v="0" actId="47"/>
        <pc:sldMkLst>
          <pc:docMk/>
          <pc:sldMk cId="3053332299" sldId="258"/>
        </pc:sldMkLst>
      </pc:sldChg>
      <pc:sldChg chg="del">
        <pc:chgData name="Mashal Khan" userId="ff208bdd-e69e-4a16-a659-cb1c3d459121" providerId="ADAL" clId="{E21E1CC2-E7B3-45D6-B25B-06A4B6D88B47}" dt="2021-03-02T05:29:11.619" v="0" actId="47"/>
        <pc:sldMkLst>
          <pc:docMk/>
          <pc:sldMk cId="4096310801" sldId="259"/>
        </pc:sldMkLst>
      </pc:sldChg>
      <pc:sldChg chg="del">
        <pc:chgData name="Mashal Khan" userId="ff208bdd-e69e-4a16-a659-cb1c3d459121" providerId="ADAL" clId="{E21E1CC2-E7B3-45D6-B25B-06A4B6D88B47}" dt="2021-03-02T05:29:11.619" v="0" actId="47"/>
        <pc:sldMkLst>
          <pc:docMk/>
          <pc:sldMk cId="688302007" sldId="260"/>
        </pc:sldMkLst>
      </pc:sldChg>
      <pc:sldChg chg="del">
        <pc:chgData name="Mashal Khan" userId="ff208bdd-e69e-4a16-a659-cb1c3d459121" providerId="ADAL" clId="{E21E1CC2-E7B3-45D6-B25B-06A4B6D88B47}" dt="2021-03-02T05:29:11.619" v="0" actId="47"/>
        <pc:sldMkLst>
          <pc:docMk/>
          <pc:sldMk cId="140727911" sldId="262"/>
        </pc:sldMkLst>
      </pc:sldChg>
      <pc:sldChg chg="del">
        <pc:chgData name="Mashal Khan" userId="ff208bdd-e69e-4a16-a659-cb1c3d459121" providerId="ADAL" clId="{E21E1CC2-E7B3-45D6-B25B-06A4B6D88B47}" dt="2021-03-02T05:29:11.619" v="0" actId="47"/>
        <pc:sldMkLst>
          <pc:docMk/>
          <pc:sldMk cId="2325420799" sldId="264"/>
        </pc:sldMkLst>
      </pc:sldChg>
      <pc:sldChg chg="del">
        <pc:chgData name="Mashal Khan" userId="ff208bdd-e69e-4a16-a659-cb1c3d459121" providerId="ADAL" clId="{E21E1CC2-E7B3-45D6-B25B-06A4B6D88B47}" dt="2021-03-02T05:29:11.619" v="0" actId="47"/>
        <pc:sldMkLst>
          <pc:docMk/>
          <pc:sldMk cId="1577960947" sldId="265"/>
        </pc:sldMkLst>
      </pc:sldChg>
      <pc:sldChg chg="del">
        <pc:chgData name="Mashal Khan" userId="ff208bdd-e69e-4a16-a659-cb1c3d459121" providerId="ADAL" clId="{E21E1CC2-E7B3-45D6-B25B-06A4B6D88B47}" dt="2021-03-02T05:29:11.619" v="0" actId="47"/>
        <pc:sldMkLst>
          <pc:docMk/>
          <pc:sldMk cId="1945331081" sldId="266"/>
        </pc:sldMkLst>
      </pc:sldChg>
      <pc:sldChg chg="del">
        <pc:chgData name="Mashal Khan" userId="ff208bdd-e69e-4a16-a659-cb1c3d459121" providerId="ADAL" clId="{E21E1CC2-E7B3-45D6-B25B-06A4B6D88B47}" dt="2021-03-02T05:29:11.619" v="0" actId="47"/>
        <pc:sldMkLst>
          <pc:docMk/>
          <pc:sldMk cId="3200273097" sldId="267"/>
        </pc:sldMkLst>
      </pc:sldChg>
      <pc:sldChg chg="modSp modAnim">
        <pc:chgData name="Mashal Khan" userId="ff208bdd-e69e-4a16-a659-cb1c3d459121" providerId="ADAL" clId="{E21E1CC2-E7B3-45D6-B25B-06A4B6D88B47}" dt="2021-03-04T07:46:33.539" v="1069" actId="20577"/>
        <pc:sldMkLst>
          <pc:docMk/>
          <pc:sldMk cId="3994932835" sldId="268"/>
        </pc:sldMkLst>
        <pc:spChg chg="mod">
          <ac:chgData name="Mashal Khan" userId="ff208bdd-e69e-4a16-a659-cb1c3d459121" providerId="ADAL" clId="{E21E1CC2-E7B3-45D6-B25B-06A4B6D88B47}" dt="2021-03-04T07:46:33.539" v="1069" actId="20577"/>
          <ac:spMkLst>
            <pc:docMk/>
            <pc:sldMk cId="3994932835" sldId="268"/>
            <ac:spMk id="3" creationId="{B345B8B7-47FD-4150-A0C5-7C0CE9B2A989}"/>
          </ac:spMkLst>
        </pc:spChg>
      </pc:sldChg>
      <pc:sldChg chg="addSp modSp mod setBg">
        <pc:chgData name="Mashal Khan" userId="ff208bdd-e69e-4a16-a659-cb1c3d459121" providerId="ADAL" clId="{E21E1CC2-E7B3-45D6-B25B-06A4B6D88B47}" dt="2021-03-09T18:11:01.271" v="2649" actId="20577"/>
        <pc:sldMkLst>
          <pc:docMk/>
          <pc:sldMk cId="3305901332" sldId="269"/>
        </pc:sldMkLst>
        <pc:spChg chg="mod">
          <ac:chgData name="Mashal Khan" userId="ff208bdd-e69e-4a16-a659-cb1c3d459121" providerId="ADAL" clId="{E21E1CC2-E7B3-45D6-B25B-06A4B6D88B47}" dt="2021-03-04T10:44:27.798" v="1484" actId="26606"/>
          <ac:spMkLst>
            <pc:docMk/>
            <pc:sldMk cId="3305901332" sldId="269"/>
            <ac:spMk id="2" creationId="{A8F14E22-EB1C-420A-9125-18409F01765F}"/>
          </ac:spMkLst>
        </pc:spChg>
        <pc:spChg chg="mod">
          <ac:chgData name="Mashal Khan" userId="ff208bdd-e69e-4a16-a659-cb1c3d459121" providerId="ADAL" clId="{E21E1CC2-E7B3-45D6-B25B-06A4B6D88B47}" dt="2021-03-09T18:11:01.271" v="2649" actId="20577"/>
          <ac:spMkLst>
            <pc:docMk/>
            <pc:sldMk cId="3305901332" sldId="269"/>
            <ac:spMk id="3" creationId="{3CB1377E-5B28-45A7-BAC8-9A00E1F8CFA4}"/>
          </ac:spMkLst>
        </pc:spChg>
        <pc:spChg chg="add">
          <ac:chgData name="Mashal Khan" userId="ff208bdd-e69e-4a16-a659-cb1c3d459121" providerId="ADAL" clId="{E21E1CC2-E7B3-45D6-B25B-06A4B6D88B47}" dt="2021-03-04T10:44:27.798" v="1484" actId="26606"/>
          <ac:spMkLst>
            <pc:docMk/>
            <pc:sldMk cId="3305901332" sldId="269"/>
            <ac:spMk id="8" creationId="{E8009B31-EE3C-4DCE-88F0-EA3FE2AB8744}"/>
          </ac:spMkLst>
        </pc:spChg>
        <pc:spChg chg="add">
          <ac:chgData name="Mashal Khan" userId="ff208bdd-e69e-4a16-a659-cb1c3d459121" providerId="ADAL" clId="{E21E1CC2-E7B3-45D6-B25B-06A4B6D88B47}" dt="2021-03-04T10:44:27.798" v="1484" actId="26606"/>
          <ac:spMkLst>
            <pc:docMk/>
            <pc:sldMk cId="3305901332" sldId="269"/>
            <ac:spMk id="10" creationId="{A82D9556-7EB0-4226-B5CF-E48584DA6B83}"/>
          </ac:spMkLst>
        </pc:spChg>
      </pc:sldChg>
      <pc:sldChg chg="addSp delSp modSp new mod ord setBg">
        <pc:chgData name="Mashal Khan" userId="ff208bdd-e69e-4a16-a659-cb1c3d459121" providerId="ADAL" clId="{E21E1CC2-E7B3-45D6-B25B-06A4B6D88B47}" dt="2021-03-04T07:49:06.068" v="1103" actId="26606"/>
        <pc:sldMkLst>
          <pc:docMk/>
          <pc:sldMk cId="1355609705" sldId="270"/>
        </pc:sldMkLst>
        <pc:spChg chg="mod">
          <ac:chgData name="Mashal Khan" userId="ff208bdd-e69e-4a16-a659-cb1c3d459121" providerId="ADAL" clId="{E21E1CC2-E7B3-45D6-B25B-06A4B6D88B47}" dt="2021-03-04T07:49:06.068" v="1103" actId="26606"/>
          <ac:spMkLst>
            <pc:docMk/>
            <pc:sldMk cId="1355609705" sldId="270"/>
            <ac:spMk id="2" creationId="{31CB93D7-E437-46BF-A28F-DDF223377405}"/>
          </ac:spMkLst>
        </pc:spChg>
        <pc:spChg chg="mod">
          <ac:chgData name="Mashal Khan" userId="ff208bdd-e69e-4a16-a659-cb1c3d459121" providerId="ADAL" clId="{E21E1CC2-E7B3-45D6-B25B-06A4B6D88B47}" dt="2021-03-04T07:49:06.068" v="1103" actId="26606"/>
          <ac:spMkLst>
            <pc:docMk/>
            <pc:sldMk cId="1355609705" sldId="270"/>
            <ac:spMk id="3" creationId="{3D6A7380-A268-4272-B1AB-4B6B5EC75150}"/>
          </ac:spMkLst>
        </pc:spChg>
        <pc:spChg chg="add del">
          <ac:chgData name="Mashal Khan" userId="ff208bdd-e69e-4a16-a659-cb1c3d459121" providerId="ADAL" clId="{E21E1CC2-E7B3-45D6-B25B-06A4B6D88B47}" dt="2021-03-04T07:49:06.068" v="1103" actId="26606"/>
          <ac:spMkLst>
            <pc:docMk/>
            <pc:sldMk cId="1355609705" sldId="270"/>
            <ac:spMk id="8" creationId="{827B839B-9ADE-406B-8590-F1CAEDED45A1}"/>
          </ac:spMkLst>
        </pc:spChg>
        <pc:spChg chg="add del">
          <ac:chgData name="Mashal Khan" userId="ff208bdd-e69e-4a16-a659-cb1c3d459121" providerId="ADAL" clId="{E21E1CC2-E7B3-45D6-B25B-06A4B6D88B47}" dt="2021-03-04T07:49:06.068" v="1103" actId="26606"/>
          <ac:spMkLst>
            <pc:docMk/>
            <pc:sldMk cId="1355609705" sldId="270"/>
            <ac:spMk id="10" creationId="{CFE45BF0-46DB-408C-B5F7-7B11716805D4}"/>
          </ac:spMkLst>
        </pc:spChg>
        <pc:spChg chg="add del">
          <ac:chgData name="Mashal Khan" userId="ff208bdd-e69e-4a16-a659-cb1c3d459121" providerId="ADAL" clId="{E21E1CC2-E7B3-45D6-B25B-06A4B6D88B47}" dt="2021-03-04T07:49:06.068" v="1103" actId="26606"/>
          <ac:spMkLst>
            <pc:docMk/>
            <pc:sldMk cId="1355609705" sldId="270"/>
            <ac:spMk id="12" creationId="{2AEBC8F2-97B1-41B4-93F1-2D289E197FBA}"/>
          </ac:spMkLst>
        </pc:spChg>
        <pc:spChg chg="add del">
          <ac:chgData name="Mashal Khan" userId="ff208bdd-e69e-4a16-a659-cb1c3d459121" providerId="ADAL" clId="{E21E1CC2-E7B3-45D6-B25B-06A4B6D88B47}" dt="2021-03-04T07:49:06.068" v="1103" actId="26606"/>
          <ac:spMkLst>
            <pc:docMk/>
            <pc:sldMk cId="1355609705" sldId="270"/>
            <ac:spMk id="14" creationId="{472E3A19-F5D5-48FC-BB9C-48C2F68F598B}"/>
          </ac:spMkLst>
        </pc:spChg>
        <pc:spChg chg="add del">
          <ac:chgData name="Mashal Khan" userId="ff208bdd-e69e-4a16-a659-cb1c3d459121" providerId="ADAL" clId="{E21E1CC2-E7B3-45D6-B25B-06A4B6D88B47}" dt="2021-03-04T07:49:06.068" v="1103" actId="26606"/>
          <ac:spMkLst>
            <pc:docMk/>
            <pc:sldMk cId="1355609705" sldId="270"/>
            <ac:spMk id="16" creationId="{7A62E32F-BB65-43A8-8EB5-92346890E549}"/>
          </ac:spMkLst>
        </pc:spChg>
        <pc:spChg chg="add del">
          <ac:chgData name="Mashal Khan" userId="ff208bdd-e69e-4a16-a659-cb1c3d459121" providerId="ADAL" clId="{E21E1CC2-E7B3-45D6-B25B-06A4B6D88B47}" dt="2021-03-04T07:49:06.068" v="1103" actId="26606"/>
          <ac:spMkLst>
            <pc:docMk/>
            <pc:sldMk cId="1355609705" sldId="270"/>
            <ac:spMk id="18" creationId="{14E91B64-9FCC-451E-AFB4-A827D6329367}"/>
          </ac:spMkLst>
        </pc:spChg>
        <pc:spChg chg="add">
          <ac:chgData name="Mashal Khan" userId="ff208bdd-e69e-4a16-a659-cb1c3d459121" providerId="ADAL" clId="{E21E1CC2-E7B3-45D6-B25B-06A4B6D88B47}" dt="2021-03-04T07:49:06.068" v="1103" actId="26606"/>
          <ac:spMkLst>
            <pc:docMk/>
            <pc:sldMk cId="1355609705" sldId="270"/>
            <ac:spMk id="23" creationId="{DAF1966E-FD40-4A4A-B61B-C4DF7FA05F06}"/>
          </ac:spMkLst>
        </pc:spChg>
        <pc:spChg chg="add">
          <ac:chgData name="Mashal Khan" userId="ff208bdd-e69e-4a16-a659-cb1c3d459121" providerId="ADAL" clId="{E21E1CC2-E7B3-45D6-B25B-06A4B6D88B47}" dt="2021-03-04T07:49:06.068" v="1103" actId="26606"/>
          <ac:spMkLst>
            <pc:docMk/>
            <pc:sldMk cId="1355609705" sldId="270"/>
            <ac:spMk id="25" creationId="{047BFA19-D45E-416B-A404-7AF2F3F27017}"/>
          </ac:spMkLst>
        </pc:spChg>
        <pc:spChg chg="add">
          <ac:chgData name="Mashal Khan" userId="ff208bdd-e69e-4a16-a659-cb1c3d459121" providerId="ADAL" clId="{E21E1CC2-E7B3-45D6-B25B-06A4B6D88B47}" dt="2021-03-04T07:49:06.068" v="1103" actId="26606"/>
          <ac:spMkLst>
            <pc:docMk/>
            <pc:sldMk cId="1355609705" sldId="270"/>
            <ac:spMk id="27" creationId="{8E0105E7-23DB-4CF2-8258-FF47C7620F6E}"/>
          </ac:spMkLst>
        </pc:spChg>
        <pc:spChg chg="add">
          <ac:chgData name="Mashal Khan" userId="ff208bdd-e69e-4a16-a659-cb1c3d459121" providerId="ADAL" clId="{E21E1CC2-E7B3-45D6-B25B-06A4B6D88B47}" dt="2021-03-04T07:49:06.068" v="1103" actId="26606"/>
          <ac:spMkLst>
            <pc:docMk/>
            <pc:sldMk cId="1355609705" sldId="270"/>
            <ac:spMk id="29" creationId="{074B4F7D-14B2-478B-8BF5-01E4E0C5D263}"/>
          </ac:spMkLst>
        </pc:spChg>
      </pc:sldChg>
      <pc:sldChg chg="del">
        <pc:chgData name="Mashal Khan" userId="ff208bdd-e69e-4a16-a659-cb1c3d459121" providerId="ADAL" clId="{E21E1CC2-E7B3-45D6-B25B-06A4B6D88B47}" dt="2021-03-02T05:29:11.619" v="0" actId="47"/>
        <pc:sldMkLst>
          <pc:docMk/>
          <pc:sldMk cId="3576699444" sldId="270"/>
        </pc:sldMkLst>
      </pc:sldChg>
      <pc:sldChg chg="del">
        <pc:chgData name="Mashal Khan" userId="ff208bdd-e69e-4a16-a659-cb1c3d459121" providerId="ADAL" clId="{E21E1CC2-E7B3-45D6-B25B-06A4B6D88B47}" dt="2021-03-02T05:29:11.619" v="0" actId="47"/>
        <pc:sldMkLst>
          <pc:docMk/>
          <pc:sldMk cId="2117154242" sldId="271"/>
        </pc:sldMkLst>
      </pc:sldChg>
      <pc:sldChg chg="addSp delSp modSp new mod setBg modNotesTx">
        <pc:chgData name="Mashal Khan" userId="ff208bdd-e69e-4a16-a659-cb1c3d459121" providerId="ADAL" clId="{E21E1CC2-E7B3-45D6-B25B-06A4B6D88B47}" dt="2021-03-04T07:48:21.399" v="1098" actId="27636"/>
        <pc:sldMkLst>
          <pc:docMk/>
          <pc:sldMk cId="3325651708" sldId="271"/>
        </pc:sldMkLst>
        <pc:spChg chg="mod">
          <ac:chgData name="Mashal Khan" userId="ff208bdd-e69e-4a16-a659-cb1c3d459121" providerId="ADAL" clId="{E21E1CC2-E7B3-45D6-B25B-06A4B6D88B47}" dt="2021-03-04T07:48:09.972" v="1092" actId="26606"/>
          <ac:spMkLst>
            <pc:docMk/>
            <pc:sldMk cId="3325651708" sldId="271"/>
            <ac:spMk id="2" creationId="{D6C621E8-0583-4D2A-B1B6-D1EBEC04597D}"/>
          </ac:spMkLst>
        </pc:spChg>
        <pc:spChg chg="mod">
          <ac:chgData name="Mashal Khan" userId="ff208bdd-e69e-4a16-a659-cb1c3d459121" providerId="ADAL" clId="{E21E1CC2-E7B3-45D6-B25B-06A4B6D88B47}" dt="2021-03-04T07:48:21.399" v="1098" actId="27636"/>
          <ac:spMkLst>
            <pc:docMk/>
            <pc:sldMk cId="3325651708" sldId="271"/>
            <ac:spMk id="3" creationId="{C9F7ACD1-A591-41C2-8DC8-B8C2D41FEECB}"/>
          </ac:spMkLst>
        </pc:spChg>
        <pc:spChg chg="add del">
          <ac:chgData name="Mashal Khan" userId="ff208bdd-e69e-4a16-a659-cb1c3d459121" providerId="ADAL" clId="{E21E1CC2-E7B3-45D6-B25B-06A4B6D88B47}" dt="2021-03-04T07:48:09.972" v="1092" actId="26606"/>
          <ac:spMkLst>
            <pc:docMk/>
            <pc:sldMk cId="3325651708" sldId="271"/>
            <ac:spMk id="8" creationId="{827B839B-9ADE-406B-8590-F1CAEDED45A1}"/>
          </ac:spMkLst>
        </pc:spChg>
        <pc:spChg chg="add del">
          <ac:chgData name="Mashal Khan" userId="ff208bdd-e69e-4a16-a659-cb1c3d459121" providerId="ADAL" clId="{E21E1CC2-E7B3-45D6-B25B-06A4B6D88B47}" dt="2021-03-04T07:48:09.972" v="1092" actId="26606"/>
          <ac:spMkLst>
            <pc:docMk/>
            <pc:sldMk cId="3325651708" sldId="271"/>
            <ac:spMk id="10" creationId="{CFE45BF0-46DB-408C-B5F7-7B11716805D4}"/>
          </ac:spMkLst>
        </pc:spChg>
        <pc:spChg chg="add del">
          <ac:chgData name="Mashal Khan" userId="ff208bdd-e69e-4a16-a659-cb1c3d459121" providerId="ADAL" clId="{E21E1CC2-E7B3-45D6-B25B-06A4B6D88B47}" dt="2021-03-04T07:48:09.972" v="1092" actId="26606"/>
          <ac:spMkLst>
            <pc:docMk/>
            <pc:sldMk cId="3325651708" sldId="271"/>
            <ac:spMk id="12" creationId="{2AEBC8F2-97B1-41B4-93F1-2D289E197FBA}"/>
          </ac:spMkLst>
        </pc:spChg>
        <pc:spChg chg="add del">
          <ac:chgData name="Mashal Khan" userId="ff208bdd-e69e-4a16-a659-cb1c3d459121" providerId="ADAL" clId="{E21E1CC2-E7B3-45D6-B25B-06A4B6D88B47}" dt="2021-03-04T07:48:09.972" v="1092" actId="26606"/>
          <ac:spMkLst>
            <pc:docMk/>
            <pc:sldMk cId="3325651708" sldId="271"/>
            <ac:spMk id="14" creationId="{472E3A19-F5D5-48FC-BB9C-48C2F68F598B}"/>
          </ac:spMkLst>
        </pc:spChg>
        <pc:spChg chg="add del">
          <ac:chgData name="Mashal Khan" userId="ff208bdd-e69e-4a16-a659-cb1c3d459121" providerId="ADAL" clId="{E21E1CC2-E7B3-45D6-B25B-06A4B6D88B47}" dt="2021-03-04T07:48:09.972" v="1092" actId="26606"/>
          <ac:spMkLst>
            <pc:docMk/>
            <pc:sldMk cId="3325651708" sldId="271"/>
            <ac:spMk id="16" creationId="{7A62E32F-BB65-43A8-8EB5-92346890E549}"/>
          </ac:spMkLst>
        </pc:spChg>
        <pc:spChg chg="add del">
          <ac:chgData name="Mashal Khan" userId="ff208bdd-e69e-4a16-a659-cb1c3d459121" providerId="ADAL" clId="{E21E1CC2-E7B3-45D6-B25B-06A4B6D88B47}" dt="2021-03-04T07:48:09.972" v="1092" actId="26606"/>
          <ac:spMkLst>
            <pc:docMk/>
            <pc:sldMk cId="3325651708" sldId="271"/>
            <ac:spMk id="18" creationId="{14E91B64-9FCC-451E-AFB4-A827D6329367}"/>
          </ac:spMkLst>
        </pc:spChg>
        <pc:spChg chg="add">
          <ac:chgData name="Mashal Khan" userId="ff208bdd-e69e-4a16-a659-cb1c3d459121" providerId="ADAL" clId="{E21E1CC2-E7B3-45D6-B25B-06A4B6D88B47}" dt="2021-03-04T07:48:09.972" v="1092" actId="26606"/>
          <ac:spMkLst>
            <pc:docMk/>
            <pc:sldMk cId="3325651708" sldId="271"/>
            <ac:spMk id="23" creationId="{DAF1966E-FD40-4A4A-B61B-C4DF7FA05F06}"/>
          </ac:spMkLst>
        </pc:spChg>
        <pc:spChg chg="add">
          <ac:chgData name="Mashal Khan" userId="ff208bdd-e69e-4a16-a659-cb1c3d459121" providerId="ADAL" clId="{E21E1CC2-E7B3-45D6-B25B-06A4B6D88B47}" dt="2021-03-04T07:48:09.972" v="1092" actId="26606"/>
          <ac:spMkLst>
            <pc:docMk/>
            <pc:sldMk cId="3325651708" sldId="271"/>
            <ac:spMk id="25" creationId="{047BFA19-D45E-416B-A404-7AF2F3F27017}"/>
          </ac:spMkLst>
        </pc:spChg>
        <pc:spChg chg="add">
          <ac:chgData name="Mashal Khan" userId="ff208bdd-e69e-4a16-a659-cb1c3d459121" providerId="ADAL" clId="{E21E1CC2-E7B3-45D6-B25B-06A4B6D88B47}" dt="2021-03-04T07:48:09.972" v="1092" actId="26606"/>
          <ac:spMkLst>
            <pc:docMk/>
            <pc:sldMk cId="3325651708" sldId="271"/>
            <ac:spMk id="27" creationId="{8E0105E7-23DB-4CF2-8258-FF47C7620F6E}"/>
          </ac:spMkLst>
        </pc:spChg>
        <pc:spChg chg="add">
          <ac:chgData name="Mashal Khan" userId="ff208bdd-e69e-4a16-a659-cb1c3d459121" providerId="ADAL" clId="{E21E1CC2-E7B3-45D6-B25B-06A4B6D88B47}" dt="2021-03-04T07:48:09.972" v="1092" actId="26606"/>
          <ac:spMkLst>
            <pc:docMk/>
            <pc:sldMk cId="3325651708" sldId="271"/>
            <ac:spMk id="29" creationId="{074B4F7D-14B2-478B-8BF5-01E4E0C5D263}"/>
          </ac:spMkLst>
        </pc:spChg>
      </pc:sldChg>
      <pc:sldChg chg="del">
        <pc:chgData name="Mashal Khan" userId="ff208bdd-e69e-4a16-a659-cb1c3d459121" providerId="ADAL" clId="{E21E1CC2-E7B3-45D6-B25B-06A4B6D88B47}" dt="2021-03-02T05:29:11.619" v="0" actId="47"/>
        <pc:sldMkLst>
          <pc:docMk/>
          <pc:sldMk cId="1701187661" sldId="272"/>
        </pc:sldMkLst>
      </pc:sldChg>
      <pc:sldChg chg="addSp delSp modSp new mod setBg modNotesTx">
        <pc:chgData name="Mashal Khan" userId="ff208bdd-e69e-4a16-a659-cb1c3d459121" providerId="ADAL" clId="{E21E1CC2-E7B3-45D6-B25B-06A4B6D88B47}" dt="2021-03-09T18:12:15.327" v="2714" actId="313"/>
        <pc:sldMkLst>
          <pc:docMk/>
          <pc:sldMk cId="4126101936" sldId="272"/>
        </pc:sldMkLst>
        <pc:spChg chg="mod">
          <ac:chgData name="Mashal Khan" userId="ff208bdd-e69e-4a16-a659-cb1c3d459121" providerId="ADAL" clId="{E21E1CC2-E7B3-45D6-B25B-06A4B6D88B47}" dt="2021-03-04T10:26:24.324" v="1272" actId="26606"/>
          <ac:spMkLst>
            <pc:docMk/>
            <pc:sldMk cId="4126101936" sldId="272"/>
            <ac:spMk id="2" creationId="{D51D8A23-18D0-4FFA-928D-951C3515B130}"/>
          </ac:spMkLst>
        </pc:spChg>
        <pc:spChg chg="mod ord">
          <ac:chgData name="Mashal Khan" userId="ff208bdd-e69e-4a16-a659-cb1c3d459121" providerId="ADAL" clId="{E21E1CC2-E7B3-45D6-B25B-06A4B6D88B47}" dt="2021-03-04T10:26:32.741" v="1275" actId="403"/>
          <ac:spMkLst>
            <pc:docMk/>
            <pc:sldMk cId="4126101936" sldId="272"/>
            <ac:spMk id="3" creationId="{12422BA5-7C2B-4DCB-B2AC-D8F76AEF01B6}"/>
          </ac:spMkLst>
        </pc:spChg>
        <pc:spChg chg="add del">
          <ac:chgData name="Mashal Khan" userId="ff208bdd-e69e-4a16-a659-cb1c3d459121" providerId="ADAL" clId="{E21E1CC2-E7B3-45D6-B25B-06A4B6D88B47}" dt="2021-03-04T10:26:24.324" v="1272" actId="26606"/>
          <ac:spMkLst>
            <pc:docMk/>
            <pc:sldMk cId="4126101936" sldId="272"/>
            <ac:spMk id="8" creationId="{100EDD19-6802-4EC3-95CE-CFFAB042CFD6}"/>
          </ac:spMkLst>
        </pc:spChg>
        <pc:spChg chg="add del">
          <ac:chgData name="Mashal Khan" userId="ff208bdd-e69e-4a16-a659-cb1c3d459121" providerId="ADAL" clId="{E21E1CC2-E7B3-45D6-B25B-06A4B6D88B47}" dt="2021-03-04T10:26:24.324" v="1272" actId="26606"/>
          <ac:spMkLst>
            <pc:docMk/>
            <pc:sldMk cId="4126101936" sldId="272"/>
            <ac:spMk id="10" creationId="{DB17E863-922E-4C26-BD64-E8FD41D28661}"/>
          </ac:spMkLst>
        </pc:spChg>
        <pc:picChg chg="add mod">
          <ac:chgData name="Mashal Khan" userId="ff208bdd-e69e-4a16-a659-cb1c3d459121" providerId="ADAL" clId="{E21E1CC2-E7B3-45D6-B25B-06A4B6D88B47}" dt="2021-03-04T10:26:24.324" v="1272" actId="26606"/>
          <ac:picMkLst>
            <pc:docMk/>
            <pc:sldMk cId="4126101936" sldId="272"/>
            <ac:picMk id="4" creationId="{C8A48111-92FC-43A0-A35D-3DD435D66EE9}"/>
          </ac:picMkLst>
        </pc:picChg>
      </pc:sldChg>
      <pc:sldChg chg="addSp delSp modSp new mod setBg chgLayout">
        <pc:chgData name="Mashal Khan" userId="ff208bdd-e69e-4a16-a659-cb1c3d459121" providerId="ADAL" clId="{E21E1CC2-E7B3-45D6-B25B-06A4B6D88B47}" dt="2021-03-10T05:57:14.615" v="2849" actId="20577"/>
        <pc:sldMkLst>
          <pc:docMk/>
          <pc:sldMk cId="2250307453" sldId="273"/>
        </pc:sldMkLst>
        <pc:spChg chg="del mod">
          <ac:chgData name="Mashal Khan" userId="ff208bdd-e69e-4a16-a659-cb1c3d459121" providerId="ADAL" clId="{E21E1CC2-E7B3-45D6-B25B-06A4B6D88B47}" dt="2021-03-09T17:21:04.639" v="2188" actId="478"/>
          <ac:spMkLst>
            <pc:docMk/>
            <pc:sldMk cId="2250307453" sldId="273"/>
            <ac:spMk id="2" creationId="{9A5D332A-FDFC-4689-B9E1-A186B19692F9}"/>
          </ac:spMkLst>
        </pc:spChg>
        <pc:spChg chg="mod ord">
          <ac:chgData name="Mashal Khan" userId="ff208bdd-e69e-4a16-a659-cb1c3d459121" providerId="ADAL" clId="{E21E1CC2-E7B3-45D6-B25B-06A4B6D88B47}" dt="2021-03-10T05:57:14.615" v="2849" actId="20577"/>
          <ac:spMkLst>
            <pc:docMk/>
            <pc:sldMk cId="2250307453" sldId="273"/>
            <ac:spMk id="3" creationId="{B6070FE3-9052-4085-BA93-CBC0DF109945}"/>
          </ac:spMkLst>
        </pc:spChg>
        <pc:spChg chg="add mod ord">
          <ac:chgData name="Mashal Khan" userId="ff208bdd-e69e-4a16-a659-cb1c3d459121" providerId="ADAL" clId="{E21E1CC2-E7B3-45D6-B25B-06A4B6D88B47}" dt="2021-03-09T17:26:18.458" v="2248" actId="403"/>
          <ac:spMkLst>
            <pc:docMk/>
            <pc:sldMk cId="2250307453" sldId="273"/>
            <ac:spMk id="7" creationId="{2B972306-E1DA-48E8-8CD8-40C75CD4589C}"/>
          </ac:spMkLst>
        </pc:spChg>
        <pc:spChg chg="add">
          <ac:chgData name="Mashal Khan" userId="ff208bdd-e69e-4a16-a659-cb1c3d459121" providerId="ADAL" clId="{E21E1CC2-E7B3-45D6-B25B-06A4B6D88B47}" dt="2021-03-09T17:26:06.133" v="2245" actId="26606"/>
          <ac:spMkLst>
            <pc:docMk/>
            <pc:sldMk cId="2250307453" sldId="273"/>
            <ac:spMk id="12" creationId="{799A8B4F-0FED-46C0-9186-5A8E116D8744}"/>
          </ac:spMkLst>
        </pc:spChg>
        <pc:spChg chg="add">
          <ac:chgData name="Mashal Khan" userId="ff208bdd-e69e-4a16-a659-cb1c3d459121" providerId="ADAL" clId="{E21E1CC2-E7B3-45D6-B25B-06A4B6D88B47}" dt="2021-03-09T17:26:06.133" v="2245" actId="26606"/>
          <ac:spMkLst>
            <pc:docMk/>
            <pc:sldMk cId="2250307453" sldId="273"/>
            <ac:spMk id="16" creationId="{38A69B74-22E3-47CC-823F-18BE7930C814}"/>
          </ac:spMkLst>
        </pc:spChg>
        <pc:spChg chg="add">
          <ac:chgData name="Mashal Khan" userId="ff208bdd-e69e-4a16-a659-cb1c3d459121" providerId="ADAL" clId="{E21E1CC2-E7B3-45D6-B25B-06A4B6D88B47}" dt="2021-03-09T17:26:06.133" v="2245" actId="26606"/>
          <ac:spMkLst>
            <pc:docMk/>
            <pc:sldMk cId="2250307453" sldId="273"/>
            <ac:spMk id="18" creationId="{1778637B-5DB8-4A75-B2E6-FC2B1BB9A7DB}"/>
          </ac:spMkLst>
        </pc:spChg>
        <pc:spChg chg="add">
          <ac:chgData name="Mashal Khan" userId="ff208bdd-e69e-4a16-a659-cb1c3d459121" providerId="ADAL" clId="{E21E1CC2-E7B3-45D6-B25B-06A4B6D88B47}" dt="2021-03-09T17:26:06.133" v="2245" actId="26606"/>
          <ac:spMkLst>
            <pc:docMk/>
            <pc:sldMk cId="2250307453" sldId="273"/>
            <ac:spMk id="20" creationId="{0035A30C-45F3-4EFB-B2E8-6E2A11843D39}"/>
          </ac:spMkLst>
        </pc:spChg>
        <pc:picChg chg="add mod">
          <ac:chgData name="Mashal Khan" userId="ff208bdd-e69e-4a16-a659-cb1c3d459121" providerId="ADAL" clId="{E21E1CC2-E7B3-45D6-B25B-06A4B6D88B47}" dt="2021-03-09T17:26:06.133" v="2245" actId="26606"/>
          <ac:picMkLst>
            <pc:docMk/>
            <pc:sldMk cId="2250307453" sldId="273"/>
            <ac:picMk id="4" creationId="{92BCB025-B82A-4647-B48E-9CE7AC5D419F}"/>
          </ac:picMkLst>
        </pc:picChg>
        <pc:picChg chg="add mod">
          <ac:chgData name="Mashal Khan" userId="ff208bdd-e69e-4a16-a659-cb1c3d459121" providerId="ADAL" clId="{E21E1CC2-E7B3-45D6-B25B-06A4B6D88B47}" dt="2021-03-09T17:26:06.133" v="2245" actId="26606"/>
          <ac:picMkLst>
            <pc:docMk/>
            <pc:sldMk cId="2250307453" sldId="273"/>
            <ac:picMk id="5" creationId="{3582B19F-6872-456B-A1FB-B43F9FBE8841}"/>
          </ac:picMkLst>
        </pc:picChg>
        <pc:picChg chg="add mod ord">
          <ac:chgData name="Mashal Khan" userId="ff208bdd-e69e-4a16-a659-cb1c3d459121" providerId="ADAL" clId="{E21E1CC2-E7B3-45D6-B25B-06A4B6D88B47}" dt="2021-03-09T17:26:06.133" v="2245" actId="26606"/>
          <ac:picMkLst>
            <pc:docMk/>
            <pc:sldMk cId="2250307453" sldId="273"/>
            <ac:picMk id="6" creationId="{DFD96C61-EB0A-406F-B831-395A8960ACD4}"/>
          </ac:picMkLst>
        </pc:picChg>
        <pc:picChg chg="add">
          <ac:chgData name="Mashal Khan" userId="ff208bdd-e69e-4a16-a659-cb1c3d459121" providerId="ADAL" clId="{E21E1CC2-E7B3-45D6-B25B-06A4B6D88B47}" dt="2021-03-09T17:26:06.133" v="2245" actId="26606"/>
          <ac:picMkLst>
            <pc:docMk/>
            <pc:sldMk cId="2250307453" sldId="273"/>
            <ac:picMk id="14" creationId="{DA6861EE-7660-46C9-80BD-173B8F7454B8}"/>
          </ac:picMkLst>
        </pc:picChg>
      </pc:sldChg>
      <pc:sldChg chg="modSp new del mod">
        <pc:chgData name="Mashal Khan" userId="ff208bdd-e69e-4a16-a659-cb1c3d459121" providerId="ADAL" clId="{E21E1CC2-E7B3-45D6-B25B-06A4B6D88B47}" dt="2021-03-09T17:25:00.871" v="2234" actId="47"/>
        <pc:sldMkLst>
          <pc:docMk/>
          <pc:sldMk cId="3999631850" sldId="274"/>
        </pc:sldMkLst>
        <pc:spChg chg="mod">
          <ac:chgData name="Mashal Khan" userId="ff208bdd-e69e-4a16-a659-cb1c3d459121" providerId="ADAL" clId="{E21E1CC2-E7B3-45D6-B25B-06A4B6D88B47}" dt="2021-03-02T05:29:48.867" v="70" actId="20577"/>
          <ac:spMkLst>
            <pc:docMk/>
            <pc:sldMk cId="3999631850" sldId="274"/>
            <ac:spMk id="2" creationId="{28CF1E28-724D-4E6D-8E77-07AFAF3B55F8}"/>
          </ac:spMkLst>
        </pc:spChg>
      </pc:sldChg>
      <pc:sldChg chg="delSp modSp new mod modNotesTx">
        <pc:chgData name="Mashal Khan" userId="ff208bdd-e69e-4a16-a659-cb1c3d459121" providerId="ADAL" clId="{E21E1CC2-E7B3-45D6-B25B-06A4B6D88B47}" dt="2021-03-10T07:53:43.148" v="2947" actId="20577"/>
        <pc:sldMkLst>
          <pc:docMk/>
          <pc:sldMk cId="3629613959" sldId="275"/>
        </pc:sldMkLst>
        <pc:spChg chg="del mod">
          <ac:chgData name="Mashal Khan" userId="ff208bdd-e69e-4a16-a659-cb1c3d459121" providerId="ADAL" clId="{E21E1CC2-E7B3-45D6-B25B-06A4B6D88B47}" dt="2021-03-09T17:48:13.321" v="2411" actId="478"/>
          <ac:spMkLst>
            <pc:docMk/>
            <pc:sldMk cId="3629613959" sldId="275"/>
            <ac:spMk id="2" creationId="{3DA3173E-396F-4364-BF0C-827B983C6A4F}"/>
          </ac:spMkLst>
        </pc:spChg>
        <pc:spChg chg="mod">
          <ac:chgData name="Mashal Khan" userId="ff208bdd-e69e-4a16-a659-cb1c3d459121" providerId="ADAL" clId="{E21E1CC2-E7B3-45D6-B25B-06A4B6D88B47}" dt="2021-03-04T08:28:22.559" v="1196" actId="20577"/>
          <ac:spMkLst>
            <pc:docMk/>
            <pc:sldMk cId="3629613959" sldId="275"/>
            <ac:spMk id="3" creationId="{AF9DC606-2659-4733-BC3E-FDAC484F4E21}"/>
          </ac:spMkLst>
        </pc:spChg>
      </pc:sldChg>
      <pc:sldChg chg="addSp modSp new mod setBg modNotesTx">
        <pc:chgData name="Mashal Khan" userId="ff208bdd-e69e-4a16-a659-cb1c3d459121" providerId="ADAL" clId="{E21E1CC2-E7B3-45D6-B25B-06A4B6D88B47}" dt="2021-03-04T07:48:33.725" v="1101" actId="255"/>
        <pc:sldMkLst>
          <pc:docMk/>
          <pc:sldMk cId="2296072490" sldId="276"/>
        </pc:sldMkLst>
        <pc:spChg chg="mod">
          <ac:chgData name="Mashal Khan" userId="ff208bdd-e69e-4a16-a659-cb1c3d459121" providerId="ADAL" clId="{E21E1CC2-E7B3-45D6-B25B-06A4B6D88B47}" dt="2021-03-04T07:48:25.289" v="1099" actId="26606"/>
          <ac:spMkLst>
            <pc:docMk/>
            <pc:sldMk cId="2296072490" sldId="276"/>
            <ac:spMk id="2" creationId="{83083379-B0BA-44D4-92CF-7D2BAB5752E0}"/>
          </ac:spMkLst>
        </pc:spChg>
        <pc:spChg chg="mod">
          <ac:chgData name="Mashal Khan" userId="ff208bdd-e69e-4a16-a659-cb1c3d459121" providerId="ADAL" clId="{E21E1CC2-E7B3-45D6-B25B-06A4B6D88B47}" dt="2021-03-04T07:48:33.725" v="1101" actId="255"/>
          <ac:spMkLst>
            <pc:docMk/>
            <pc:sldMk cId="2296072490" sldId="276"/>
            <ac:spMk id="3" creationId="{439BEC56-60F7-4F86-BF0A-609A9FCB4F84}"/>
          </ac:spMkLst>
        </pc:spChg>
        <pc:spChg chg="add">
          <ac:chgData name="Mashal Khan" userId="ff208bdd-e69e-4a16-a659-cb1c3d459121" providerId="ADAL" clId="{E21E1CC2-E7B3-45D6-B25B-06A4B6D88B47}" dt="2021-03-04T07:48:25.289" v="1099" actId="26606"/>
          <ac:spMkLst>
            <pc:docMk/>
            <pc:sldMk cId="2296072490" sldId="276"/>
            <ac:spMk id="8" creationId="{DAF1966E-FD40-4A4A-B61B-C4DF7FA05F06}"/>
          </ac:spMkLst>
        </pc:spChg>
        <pc:spChg chg="add">
          <ac:chgData name="Mashal Khan" userId="ff208bdd-e69e-4a16-a659-cb1c3d459121" providerId="ADAL" clId="{E21E1CC2-E7B3-45D6-B25B-06A4B6D88B47}" dt="2021-03-04T07:48:25.289" v="1099" actId="26606"/>
          <ac:spMkLst>
            <pc:docMk/>
            <pc:sldMk cId="2296072490" sldId="276"/>
            <ac:spMk id="10" creationId="{047BFA19-D45E-416B-A404-7AF2F3F27017}"/>
          </ac:spMkLst>
        </pc:spChg>
        <pc:spChg chg="add">
          <ac:chgData name="Mashal Khan" userId="ff208bdd-e69e-4a16-a659-cb1c3d459121" providerId="ADAL" clId="{E21E1CC2-E7B3-45D6-B25B-06A4B6D88B47}" dt="2021-03-04T07:48:25.289" v="1099" actId="26606"/>
          <ac:spMkLst>
            <pc:docMk/>
            <pc:sldMk cId="2296072490" sldId="276"/>
            <ac:spMk id="12" creationId="{8E0105E7-23DB-4CF2-8258-FF47C7620F6E}"/>
          </ac:spMkLst>
        </pc:spChg>
        <pc:spChg chg="add">
          <ac:chgData name="Mashal Khan" userId="ff208bdd-e69e-4a16-a659-cb1c3d459121" providerId="ADAL" clId="{E21E1CC2-E7B3-45D6-B25B-06A4B6D88B47}" dt="2021-03-04T07:48:25.289" v="1099" actId="26606"/>
          <ac:spMkLst>
            <pc:docMk/>
            <pc:sldMk cId="2296072490" sldId="276"/>
            <ac:spMk id="14" creationId="{074B4F7D-14B2-478B-8BF5-01E4E0C5D263}"/>
          </ac:spMkLst>
        </pc:spChg>
      </pc:sldChg>
      <pc:sldChg chg="addSp delSp modSp new mod setBg setClrOvrMap modNotesTx">
        <pc:chgData name="Mashal Khan" userId="ff208bdd-e69e-4a16-a659-cb1c3d459121" providerId="ADAL" clId="{E21E1CC2-E7B3-45D6-B25B-06A4B6D88B47}" dt="2021-03-09T17:44:15.276" v="2402" actId="255"/>
        <pc:sldMkLst>
          <pc:docMk/>
          <pc:sldMk cId="3297072527" sldId="277"/>
        </pc:sldMkLst>
        <pc:spChg chg="mod">
          <ac:chgData name="Mashal Khan" userId="ff208bdd-e69e-4a16-a659-cb1c3d459121" providerId="ADAL" clId="{E21E1CC2-E7B3-45D6-B25B-06A4B6D88B47}" dt="2021-03-09T17:28:35.935" v="2277" actId="20577"/>
          <ac:spMkLst>
            <pc:docMk/>
            <pc:sldMk cId="3297072527" sldId="277"/>
            <ac:spMk id="2" creationId="{75D20F5C-791F-4097-A0EE-A1974076FEDD}"/>
          </ac:spMkLst>
        </pc:spChg>
        <pc:spChg chg="mod ord">
          <ac:chgData name="Mashal Khan" userId="ff208bdd-e69e-4a16-a659-cb1c3d459121" providerId="ADAL" clId="{E21E1CC2-E7B3-45D6-B25B-06A4B6D88B47}" dt="2021-03-09T17:44:15.276" v="2402" actId="255"/>
          <ac:spMkLst>
            <pc:docMk/>
            <pc:sldMk cId="3297072527" sldId="277"/>
            <ac:spMk id="3" creationId="{73AAD7A3-6927-410C-B565-F917C2F5BB42}"/>
          </ac:spMkLst>
        </pc:spChg>
        <pc:spChg chg="add del">
          <ac:chgData name="Mashal Khan" userId="ff208bdd-e69e-4a16-a659-cb1c3d459121" providerId="ADAL" clId="{E21E1CC2-E7B3-45D6-B25B-06A4B6D88B47}" dt="2021-03-09T17:28:20.318" v="2263" actId="26606"/>
          <ac:spMkLst>
            <pc:docMk/>
            <pc:sldMk cId="3297072527" sldId="277"/>
            <ac:spMk id="8" creationId="{C7FA33FF-088D-4F16-95A2-2C64D353DEA8}"/>
          </ac:spMkLst>
        </pc:spChg>
        <pc:spChg chg="add del">
          <ac:chgData name="Mashal Khan" userId="ff208bdd-e69e-4a16-a659-cb1c3d459121" providerId="ADAL" clId="{E21E1CC2-E7B3-45D6-B25B-06A4B6D88B47}" dt="2021-03-09T17:28:20.318" v="2263" actId="26606"/>
          <ac:spMkLst>
            <pc:docMk/>
            <pc:sldMk cId="3297072527" sldId="277"/>
            <ac:spMk id="10" creationId="{A376EFB1-01CF-419F-ABF1-2AF02BBFCBD1}"/>
          </ac:spMkLst>
        </pc:spChg>
        <pc:spChg chg="add del">
          <ac:chgData name="Mashal Khan" userId="ff208bdd-e69e-4a16-a659-cb1c3d459121" providerId="ADAL" clId="{E21E1CC2-E7B3-45D6-B25B-06A4B6D88B47}" dt="2021-03-09T17:28:20.318" v="2263" actId="26606"/>
          <ac:spMkLst>
            <pc:docMk/>
            <pc:sldMk cId="3297072527" sldId="277"/>
            <ac:spMk id="12" creationId="{FF9DEA15-78BD-4750-AA18-B9F28A6D5AB8}"/>
          </ac:spMkLst>
        </pc:spChg>
        <pc:picChg chg="add mod">
          <ac:chgData name="Mashal Khan" userId="ff208bdd-e69e-4a16-a659-cb1c3d459121" providerId="ADAL" clId="{E21E1CC2-E7B3-45D6-B25B-06A4B6D88B47}" dt="2021-03-09T17:28:20.318" v="2263" actId="26606"/>
          <ac:picMkLst>
            <pc:docMk/>
            <pc:sldMk cId="3297072527" sldId="277"/>
            <ac:picMk id="4" creationId="{D2242813-6573-462A-A49E-7B06D26D0102}"/>
          </ac:picMkLst>
        </pc:picChg>
      </pc:sldChg>
      <pc:sldChg chg="addSp delSp modSp new mod ord setBg modNotesTx">
        <pc:chgData name="Mashal Khan" userId="ff208bdd-e69e-4a16-a659-cb1c3d459121" providerId="ADAL" clId="{E21E1CC2-E7B3-45D6-B25B-06A4B6D88B47}" dt="2021-03-04T10:30:15.225" v="1320" actId="403"/>
        <pc:sldMkLst>
          <pc:docMk/>
          <pc:sldMk cId="2164040410" sldId="278"/>
        </pc:sldMkLst>
        <pc:spChg chg="mod">
          <ac:chgData name="Mashal Khan" userId="ff208bdd-e69e-4a16-a659-cb1c3d459121" providerId="ADAL" clId="{E21E1CC2-E7B3-45D6-B25B-06A4B6D88B47}" dt="2021-03-04T10:30:07.961" v="1315" actId="1076"/>
          <ac:spMkLst>
            <pc:docMk/>
            <pc:sldMk cId="2164040410" sldId="278"/>
            <ac:spMk id="2" creationId="{D571F521-A11A-4FE7-BFAD-7154FD34CCD1}"/>
          </ac:spMkLst>
        </pc:spChg>
        <pc:spChg chg="mod ord">
          <ac:chgData name="Mashal Khan" userId="ff208bdd-e69e-4a16-a659-cb1c3d459121" providerId="ADAL" clId="{E21E1CC2-E7B3-45D6-B25B-06A4B6D88B47}" dt="2021-03-04T10:30:15.225" v="1320" actId="403"/>
          <ac:spMkLst>
            <pc:docMk/>
            <pc:sldMk cId="2164040410" sldId="278"/>
            <ac:spMk id="3" creationId="{C509D8E2-4792-4499-AEB3-E21719CD3C26}"/>
          </ac:spMkLst>
        </pc:spChg>
        <pc:spChg chg="add del">
          <ac:chgData name="Mashal Khan" userId="ff208bdd-e69e-4a16-a659-cb1c3d459121" providerId="ADAL" clId="{E21E1CC2-E7B3-45D6-B25B-06A4B6D88B47}" dt="2021-03-04T10:27:48.965" v="1279" actId="26606"/>
          <ac:spMkLst>
            <pc:docMk/>
            <pc:sldMk cId="2164040410" sldId="278"/>
            <ac:spMk id="9" creationId="{86C7B4A1-154A-4DF0-AC46-F88D75A2E0FD}"/>
          </ac:spMkLst>
        </pc:spChg>
        <pc:spChg chg="add del">
          <ac:chgData name="Mashal Khan" userId="ff208bdd-e69e-4a16-a659-cb1c3d459121" providerId="ADAL" clId="{E21E1CC2-E7B3-45D6-B25B-06A4B6D88B47}" dt="2021-03-04T10:28:37.211" v="1295" actId="26606"/>
          <ac:spMkLst>
            <pc:docMk/>
            <pc:sldMk cId="2164040410" sldId="278"/>
            <ac:spMk id="11" creationId="{79BB35BC-D5C2-4C8B-A22A-A71E6191913B}"/>
          </ac:spMkLst>
        </pc:spChg>
        <pc:spChg chg="add del">
          <ac:chgData name="Mashal Khan" userId="ff208bdd-e69e-4a16-a659-cb1c3d459121" providerId="ADAL" clId="{E21E1CC2-E7B3-45D6-B25B-06A4B6D88B47}" dt="2021-03-04T10:29:41.918" v="1309" actId="26606"/>
          <ac:spMkLst>
            <pc:docMk/>
            <pc:sldMk cId="2164040410" sldId="278"/>
            <ac:spMk id="16" creationId="{21EA7FA8-6652-4CC5-90F4-3D48CAC0C2DD}"/>
          </ac:spMkLst>
        </pc:spChg>
        <pc:spChg chg="add">
          <ac:chgData name="Mashal Khan" userId="ff208bdd-e69e-4a16-a659-cb1c3d459121" providerId="ADAL" clId="{E21E1CC2-E7B3-45D6-B25B-06A4B6D88B47}" dt="2021-03-04T10:29:41.918" v="1309" actId="26606"/>
          <ac:spMkLst>
            <pc:docMk/>
            <pc:sldMk cId="2164040410" sldId="278"/>
            <ac:spMk id="21" creationId="{46708FAB-3898-47A9-B05A-AB9ECBD9E796}"/>
          </ac:spMkLst>
        </pc:spChg>
        <pc:spChg chg="add">
          <ac:chgData name="Mashal Khan" userId="ff208bdd-e69e-4a16-a659-cb1c3d459121" providerId="ADAL" clId="{E21E1CC2-E7B3-45D6-B25B-06A4B6D88B47}" dt="2021-03-04T10:29:41.918" v="1309" actId="26606"/>
          <ac:spMkLst>
            <pc:docMk/>
            <pc:sldMk cId="2164040410" sldId="278"/>
            <ac:spMk id="23" creationId="{2E438CA0-CB4D-4C94-8C39-9C7FC9BBEE68}"/>
          </ac:spMkLst>
        </pc:spChg>
        <pc:spChg chg="add">
          <ac:chgData name="Mashal Khan" userId="ff208bdd-e69e-4a16-a659-cb1c3d459121" providerId="ADAL" clId="{E21E1CC2-E7B3-45D6-B25B-06A4B6D88B47}" dt="2021-03-04T10:29:41.918" v="1309" actId="26606"/>
          <ac:spMkLst>
            <pc:docMk/>
            <pc:sldMk cId="2164040410" sldId="278"/>
            <ac:spMk id="25" creationId="{6B2C05E3-84E7-4957-95EF-B471CBF71C69}"/>
          </ac:spMkLst>
        </pc:spChg>
        <pc:picChg chg="add mod ord">
          <ac:chgData name="Mashal Khan" userId="ff208bdd-e69e-4a16-a659-cb1c3d459121" providerId="ADAL" clId="{E21E1CC2-E7B3-45D6-B25B-06A4B6D88B47}" dt="2021-03-04T10:29:54.022" v="1312" actId="1076"/>
          <ac:picMkLst>
            <pc:docMk/>
            <pc:sldMk cId="2164040410" sldId="278"/>
            <ac:picMk id="4" creationId="{5C035018-60B7-4207-BFD8-ACBF8B26F1BB}"/>
          </ac:picMkLst>
        </pc:picChg>
      </pc:sldChg>
      <pc:sldChg chg="modSp new mod modNotesTx">
        <pc:chgData name="Mashal Khan" userId="ff208bdd-e69e-4a16-a659-cb1c3d459121" providerId="ADAL" clId="{E21E1CC2-E7B3-45D6-B25B-06A4B6D88B47}" dt="2021-03-09T04:42:04.255" v="1748"/>
        <pc:sldMkLst>
          <pc:docMk/>
          <pc:sldMk cId="1890552337" sldId="279"/>
        </pc:sldMkLst>
        <pc:spChg chg="mod">
          <ac:chgData name="Mashal Khan" userId="ff208bdd-e69e-4a16-a659-cb1c3d459121" providerId="ADAL" clId="{E21E1CC2-E7B3-45D6-B25B-06A4B6D88B47}" dt="2021-03-04T10:32:07.402" v="1326" actId="20577"/>
          <ac:spMkLst>
            <pc:docMk/>
            <pc:sldMk cId="1890552337" sldId="279"/>
            <ac:spMk id="2" creationId="{219C33D9-7540-4FBA-A7C1-3943C768E939}"/>
          </ac:spMkLst>
        </pc:spChg>
        <pc:spChg chg="mod">
          <ac:chgData name="Mashal Khan" userId="ff208bdd-e69e-4a16-a659-cb1c3d459121" providerId="ADAL" clId="{E21E1CC2-E7B3-45D6-B25B-06A4B6D88B47}" dt="2021-03-04T10:32:12.814" v="1329" actId="5793"/>
          <ac:spMkLst>
            <pc:docMk/>
            <pc:sldMk cId="1890552337" sldId="279"/>
            <ac:spMk id="3" creationId="{E812AB05-F7BD-4B3E-9265-48AD692C46A6}"/>
          </ac:spMkLst>
        </pc:spChg>
      </pc:sldChg>
      <pc:sldChg chg="addSp modSp new mod setBg">
        <pc:chgData name="Mashal Khan" userId="ff208bdd-e69e-4a16-a659-cb1c3d459121" providerId="ADAL" clId="{E21E1CC2-E7B3-45D6-B25B-06A4B6D88B47}" dt="2021-03-04T10:38:44.817" v="1462" actId="113"/>
        <pc:sldMkLst>
          <pc:docMk/>
          <pc:sldMk cId="1656044163" sldId="280"/>
        </pc:sldMkLst>
        <pc:spChg chg="mod">
          <ac:chgData name="Mashal Khan" userId="ff208bdd-e69e-4a16-a659-cb1c3d459121" providerId="ADAL" clId="{E21E1CC2-E7B3-45D6-B25B-06A4B6D88B47}" dt="2021-03-04T10:38:09.581" v="1449" actId="1076"/>
          <ac:spMkLst>
            <pc:docMk/>
            <pc:sldMk cId="1656044163" sldId="280"/>
            <ac:spMk id="2" creationId="{4BD05279-E9C0-4DF0-8062-FBFC230AAB35}"/>
          </ac:spMkLst>
        </pc:spChg>
        <pc:spChg chg="mod">
          <ac:chgData name="Mashal Khan" userId="ff208bdd-e69e-4a16-a659-cb1c3d459121" providerId="ADAL" clId="{E21E1CC2-E7B3-45D6-B25B-06A4B6D88B47}" dt="2021-03-04T10:38:44.817" v="1462" actId="113"/>
          <ac:spMkLst>
            <pc:docMk/>
            <pc:sldMk cId="1656044163" sldId="280"/>
            <ac:spMk id="3" creationId="{60CC8772-0010-4DC2-BFFB-E387E64D6B60}"/>
          </ac:spMkLst>
        </pc:spChg>
        <pc:spChg chg="add">
          <ac:chgData name="Mashal Khan" userId="ff208bdd-e69e-4a16-a659-cb1c3d459121" providerId="ADAL" clId="{E21E1CC2-E7B3-45D6-B25B-06A4B6D88B47}" dt="2021-03-04T10:37:08.510" v="1426" actId="26606"/>
          <ac:spMkLst>
            <pc:docMk/>
            <pc:sldMk cId="1656044163" sldId="280"/>
            <ac:spMk id="8" creationId="{1BB867FF-FC45-48F7-8104-F89BE54909F1}"/>
          </ac:spMkLst>
        </pc:spChg>
        <pc:spChg chg="add">
          <ac:chgData name="Mashal Khan" userId="ff208bdd-e69e-4a16-a659-cb1c3d459121" providerId="ADAL" clId="{E21E1CC2-E7B3-45D6-B25B-06A4B6D88B47}" dt="2021-03-04T10:37:08.510" v="1426" actId="26606"/>
          <ac:spMkLst>
            <pc:docMk/>
            <pc:sldMk cId="1656044163" sldId="280"/>
            <ac:spMk id="10" creationId="{8BB56887-D0D5-4F0C-9E19-7247EB83C8B7}"/>
          </ac:spMkLst>
        </pc:spChg>
        <pc:spChg chg="add">
          <ac:chgData name="Mashal Khan" userId="ff208bdd-e69e-4a16-a659-cb1c3d459121" providerId="ADAL" clId="{E21E1CC2-E7B3-45D6-B25B-06A4B6D88B47}" dt="2021-03-04T10:37:08.510" v="1426" actId="26606"/>
          <ac:spMkLst>
            <pc:docMk/>
            <pc:sldMk cId="1656044163" sldId="280"/>
            <ac:spMk id="12" creationId="{081E4A58-353D-44AE-B2FC-2A74E2E400F7}"/>
          </ac:spMkLst>
        </pc:spChg>
      </pc:sldChg>
      <pc:sldChg chg="addSp delSp modSp new mod setBg modNotesTx">
        <pc:chgData name="Mashal Khan" userId="ff208bdd-e69e-4a16-a659-cb1c3d459121" providerId="ADAL" clId="{E21E1CC2-E7B3-45D6-B25B-06A4B6D88B47}" dt="2021-03-10T05:47:08.693" v="2754" actId="27636"/>
        <pc:sldMkLst>
          <pc:docMk/>
          <pc:sldMk cId="3828532469" sldId="281"/>
        </pc:sldMkLst>
        <pc:spChg chg="mod">
          <ac:chgData name="Mashal Khan" userId="ff208bdd-e69e-4a16-a659-cb1c3d459121" providerId="ADAL" clId="{E21E1CC2-E7B3-45D6-B25B-06A4B6D88B47}" dt="2021-03-09T08:19:55.335" v="1889" actId="27636"/>
          <ac:spMkLst>
            <pc:docMk/>
            <pc:sldMk cId="3828532469" sldId="281"/>
            <ac:spMk id="2" creationId="{32334AE3-4ED6-4C4F-B214-A1AFA09C85D6}"/>
          </ac:spMkLst>
        </pc:spChg>
        <pc:spChg chg="mod">
          <ac:chgData name="Mashal Khan" userId="ff208bdd-e69e-4a16-a659-cb1c3d459121" providerId="ADAL" clId="{E21E1CC2-E7B3-45D6-B25B-06A4B6D88B47}" dt="2021-03-10T05:47:08.693" v="2754" actId="27636"/>
          <ac:spMkLst>
            <pc:docMk/>
            <pc:sldMk cId="3828532469" sldId="281"/>
            <ac:spMk id="3" creationId="{A7DCBC27-1427-4CA0-B736-FEE6D0A009F5}"/>
          </ac:spMkLst>
        </pc:spChg>
        <pc:spChg chg="add del">
          <ac:chgData name="Mashal Khan" userId="ff208bdd-e69e-4a16-a659-cb1c3d459121" providerId="ADAL" clId="{E21E1CC2-E7B3-45D6-B25B-06A4B6D88B47}" dt="2021-03-09T08:18:01.756" v="1855" actId="26606"/>
          <ac:spMkLst>
            <pc:docMk/>
            <pc:sldMk cId="3828532469" sldId="281"/>
            <ac:spMk id="8" creationId="{1BB867FF-FC45-48F7-8104-F89BE54909F1}"/>
          </ac:spMkLst>
        </pc:spChg>
        <pc:spChg chg="add del">
          <ac:chgData name="Mashal Khan" userId="ff208bdd-e69e-4a16-a659-cb1c3d459121" providerId="ADAL" clId="{E21E1CC2-E7B3-45D6-B25B-06A4B6D88B47}" dt="2021-03-09T08:18:01.756" v="1855" actId="26606"/>
          <ac:spMkLst>
            <pc:docMk/>
            <pc:sldMk cId="3828532469" sldId="281"/>
            <ac:spMk id="10" creationId="{8BB56887-D0D5-4F0C-9E19-7247EB83C8B7}"/>
          </ac:spMkLst>
        </pc:spChg>
        <pc:spChg chg="add del">
          <ac:chgData name="Mashal Khan" userId="ff208bdd-e69e-4a16-a659-cb1c3d459121" providerId="ADAL" clId="{E21E1CC2-E7B3-45D6-B25B-06A4B6D88B47}" dt="2021-03-09T08:18:01.756" v="1855" actId="26606"/>
          <ac:spMkLst>
            <pc:docMk/>
            <pc:sldMk cId="3828532469" sldId="281"/>
            <ac:spMk id="12" creationId="{081E4A58-353D-44AE-B2FC-2A74E2E400F7}"/>
          </ac:spMkLst>
        </pc:spChg>
        <pc:spChg chg="add del">
          <ac:chgData name="Mashal Khan" userId="ff208bdd-e69e-4a16-a659-cb1c3d459121" providerId="ADAL" clId="{E21E1CC2-E7B3-45D6-B25B-06A4B6D88B47}" dt="2021-03-09T08:18:49.669" v="1864" actId="26606"/>
          <ac:spMkLst>
            <pc:docMk/>
            <pc:sldMk cId="3828532469" sldId="281"/>
            <ac:spMk id="17" creationId="{F4C0B10B-D2C4-4A54-AFAD-3D27DF88BB37}"/>
          </ac:spMkLst>
        </pc:spChg>
        <pc:spChg chg="add del">
          <ac:chgData name="Mashal Khan" userId="ff208bdd-e69e-4a16-a659-cb1c3d459121" providerId="ADAL" clId="{E21E1CC2-E7B3-45D6-B25B-06A4B6D88B47}" dt="2021-03-09T08:19:09.930" v="1867" actId="26606"/>
          <ac:spMkLst>
            <pc:docMk/>
            <pc:sldMk cId="3828532469" sldId="281"/>
            <ac:spMk id="26" creationId="{28D31E1B-0407-4223-9642-0B642CBF57D9}"/>
          </ac:spMkLst>
        </pc:spChg>
        <pc:spChg chg="add del">
          <ac:chgData name="Mashal Khan" userId="ff208bdd-e69e-4a16-a659-cb1c3d459121" providerId="ADAL" clId="{E21E1CC2-E7B3-45D6-B25B-06A4B6D88B47}" dt="2021-03-09T08:18:25.934" v="1863" actId="26606"/>
          <ac:spMkLst>
            <pc:docMk/>
            <pc:sldMk cId="3828532469" sldId="281"/>
            <ac:spMk id="29" creationId="{46708FAB-3898-47A9-B05A-AB9ECBD9E796}"/>
          </ac:spMkLst>
        </pc:spChg>
        <pc:spChg chg="add del">
          <ac:chgData name="Mashal Khan" userId="ff208bdd-e69e-4a16-a659-cb1c3d459121" providerId="ADAL" clId="{E21E1CC2-E7B3-45D6-B25B-06A4B6D88B47}" dt="2021-03-09T08:18:25.934" v="1863" actId="26606"/>
          <ac:spMkLst>
            <pc:docMk/>
            <pc:sldMk cId="3828532469" sldId="281"/>
            <ac:spMk id="31" creationId="{2E438CA0-CB4D-4C94-8C39-9C7FC9BBEE68}"/>
          </ac:spMkLst>
        </pc:spChg>
        <pc:spChg chg="add del">
          <ac:chgData name="Mashal Khan" userId="ff208bdd-e69e-4a16-a659-cb1c3d459121" providerId="ADAL" clId="{E21E1CC2-E7B3-45D6-B25B-06A4B6D88B47}" dt="2021-03-09T08:18:25.934" v="1863" actId="26606"/>
          <ac:spMkLst>
            <pc:docMk/>
            <pc:sldMk cId="3828532469" sldId="281"/>
            <ac:spMk id="33" creationId="{6B2C05E3-84E7-4957-95EF-B471CBF71C69}"/>
          </ac:spMkLst>
        </pc:spChg>
        <pc:spChg chg="add del">
          <ac:chgData name="Mashal Khan" userId="ff208bdd-e69e-4a16-a659-cb1c3d459121" providerId="ADAL" clId="{E21E1CC2-E7B3-45D6-B25B-06A4B6D88B47}" dt="2021-03-09T08:19:09.930" v="1867" actId="26606"/>
          <ac:spMkLst>
            <pc:docMk/>
            <pc:sldMk cId="3828532469" sldId="281"/>
            <ac:spMk id="36" creationId="{D5B0017B-2ECA-49AF-B397-DC140825DF8D}"/>
          </ac:spMkLst>
        </pc:spChg>
        <pc:spChg chg="add del">
          <ac:chgData name="Mashal Khan" userId="ff208bdd-e69e-4a16-a659-cb1c3d459121" providerId="ADAL" clId="{E21E1CC2-E7B3-45D6-B25B-06A4B6D88B47}" dt="2021-03-09T08:19:09.930" v="1867" actId="26606"/>
          <ac:spMkLst>
            <pc:docMk/>
            <pc:sldMk cId="3828532469" sldId="281"/>
            <ac:spMk id="38" creationId="{70E96339-907C-46C3-99AC-31179B6F0EBD}"/>
          </ac:spMkLst>
        </pc:spChg>
        <pc:spChg chg="add">
          <ac:chgData name="Mashal Khan" userId="ff208bdd-e69e-4a16-a659-cb1c3d459121" providerId="ADAL" clId="{E21E1CC2-E7B3-45D6-B25B-06A4B6D88B47}" dt="2021-03-09T08:19:09.930" v="1867" actId="26606"/>
          <ac:spMkLst>
            <pc:docMk/>
            <pc:sldMk cId="3828532469" sldId="281"/>
            <ac:spMk id="45" creationId="{979E27D9-03C7-44E2-9FF8-15D0C8506AF7}"/>
          </ac:spMkLst>
        </pc:spChg>
        <pc:spChg chg="add">
          <ac:chgData name="Mashal Khan" userId="ff208bdd-e69e-4a16-a659-cb1c3d459121" providerId="ADAL" clId="{E21E1CC2-E7B3-45D6-B25B-06A4B6D88B47}" dt="2021-03-09T08:19:09.930" v="1867" actId="26606"/>
          <ac:spMkLst>
            <pc:docMk/>
            <pc:sldMk cId="3828532469" sldId="281"/>
            <ac:spMk id="47" creationId="{EEBF1590-3B36-48EE-A89D-3B6F3CB256AB}"/>
          </ac:spMkLst>
        </pc:spChg>
        <pc:spChg chg="add">
          <ac:chgData name="Mashal Khan" userId="ff208bdd-e69e-4a16-a659-cb1c3d459121" providerId="ADAL" clId="{E21E1CC2-E7B3-45D6-B25B-06A4B6D88B47}" dt="2021-03-09T08:19:09.930" v="1867" actId="26606"/>
          <ac:spMkLst>
            <pc:docMk/>
            <pc:sldMk cId="3828532469" sldId="281"/>
            <ac:spMk id="49" creationId="{AC8F6C8C-AB5A-4548-942D-E3FD40ACBC49}"/>
          </ac:spMkLst>
        </pc:spChg>
        <pc:grpChg chg="add del">
          <ac:chgData name="Mashal Khan" userId="ff208bdd-e69e-4a16-a659-cb1c3d459121" providerId="ADAL" clId="{E21E1CC2-E7B3-45D6-B25B-06A4B6D88B47}" dt="2021-03-09T08:18:49.669" v="1864" actId="26606"/>
          <ac:grpSpMkLst>
            <pc:docMk/>
            <pc:sldMk cId="3828532469" sldId="281"/>
            <ac:grpSpMk id="19" creationId="{B6BADB90-C74B-40D6-86DC-503F65FCE8DC}"/>
          </ac:grpSpMkLst>
        </pc:grpChg>
        <pc:grpChg chg="add del">
          <ac:chgData name="Mashal Khan" userId="ff208bdd-e69e-4a16-a659-cb1c3d459121" providerId="ADAL" clId="{E21E1CC2-E7B3-45D6-B25B-06A4B6D88B47}" dt="2021-03-09T08:19:09.930" v="1867" actId="26606"/>
          <ac:grpSpMkLst>
            <pc:docMk/>
            <pc:sldMk cId="3828532469" sldId="281"/>
            <ac:grpSpMk id="27" creationId="{AE1C45F0-260A-458C-96ED-C1F6D2151219}"/>
          </ac:grpSpMkLst>
        </pc:grpChg>
        <pc:picChg chg="add mod">
          <ac:chgData name="Mashal Khan" userId="ff208bdd-e69e-4a16-a659-cb1c3d459121" providerId="ADAL" clId="{E21E1CC2-E7B3-45D6-B25B-06A4B6D88B47}" dt="2021-03-09T08:19:28.647" v="1872" actId="1076"/>
          <ac:picMkLst>
            <pc:docMk/>
            <pc:sldMk cId="3828532469" sldId="281"/>
            <ac:picMk id="4" creationId="{0ABA7DCD-06A3-444D-9299-9D630D34628D}"/>
          </ac:picMkLst>
        </pc:picChg>
        <pc:cxnChg chg="add del">
          <ac:chgData name="Mashal Khan" userId="ff208bdd-e69e-4a16-a659-cb1c3d459121" providerId="ADAL" clId="{E21E1CC2-E7B3-45D6-B25B-06A4B6D88B47}" dt="2021-03-09T08:19:09.930" v="1867" actId="26606"/>
          <ac:cxnSpMkLst>
            <pc:docMk/>
            <pc:sldMk cId="3828532469" sldId="281"/>
            <ac:cxnSpMk id="40" creationId="{6CF1BAF6-AD41-4082-B212-8A1F9A2E8779}"/>
          </ac:cxnSpMkLst>
        </pc:cxnChg>
      </pc:sldChg>
      <pc:sldChg chg="addSp modSp new mod setBg modNotesTx">
        <pc:chgData name="Mashal Khan" userId="ff208bdd-e69e-4a16-a659-cb1c3d459121" providerId="ADAL" clId="{E21E1CC2-E7B3-45D6-B25B-06A4B6D88B47}" dt="2021-03-10T05:50:14.536" v="2766" actId="20577"/>
        <pc:sldMkLst>
          <pc:docMk/>
          <pc:sldMk cId="2724011836" sldId="282"/>
        </pc:sldMkLst>
        <pc:spChg chg="mod">
          <ac:chgData name="Mashal Khan" userId="ff208bdd-e69e-4a16-a659-cb1c3d459121" providerId="ADAL" clId="{E21E1CC2-E7B3-45D6-B25B-06A4B6D88B47}" dt="2021-03-09T08:32:27.112" v="2001" actId="1076"/>
          <ac:spMkLst>
            <pc:docMk/>
            <pc:sldMk cId="2724011836" sldId="282"/>
            <ac:spMk id="2" creationId="{545095DD-3F10-4A34-9ADB-CA5C84E8400C}"/>
          </ac:spMkLst>
        </pc:spChg>
        <pc:spChg chg="mod">
          <ac:chgData name="Mashal Khan" userId="ff208bdd-e69e-4a16-a659-cb1c3d459121" providerId="ADAL" clId="{E21E1CC2-E7B3-45D6-B25B-06A4B6D88B47}" dt="2021-03-10T05:50:14.536" v="2766" actId="20577"/>
          <ac:spMkLst>
            <pc:docMk/>
            <pc:sldMk cId="2724011836" sldId="282"/>
            <ac:spMk id="3" creationId="{05B7CAC4-902A-4DB5-B4C7-3A8294F21EE3}"/>
          </ac:spMkLst>
        </pc:spChg>
        <pc:spChg chg="add">
          <ac:chgData name="Mashal Khan" userId="ff208bdd-e69e-4a16-a659-cb1c3d459121" providerId="ADAL" clId="{E21E1CC2-E7B3-45D6-B25B-06A4B6D88B47}" dt="2021-03-09T08:32:05.604" v="1994" actId="26606"/>
          <ac:spMkLst>
            <pc:docMk/>
            <pc:sldMk cId="2724011836" sldId="282"/>
            <ac:spMk id="9" creationId="{46708FAB-3898-47A9-B05A-AB9ECBD9E796}"/>
          </ac:spMkLst>
        </pc:spChg>
        <pc:spChg chg="add">
          <ac:chgData name="Mashal Khan" userId="ff208bdd-e69e-4a16-a659-cb1c3d459121" providerId="ADAL" clId="{E21E1CC2-E7B3-45D6-B25B-06A4B6D88B47}" dt="2021-03-09T08:32:05.604" v="1994" actId="26606"/>
          <ac:spMkLst>
            <pc:docMk/>
            <pc:sldMk cId="2724011836" sldId="282"/>
            <ac:spMk id="11" creationId="{2E438CA0-CB4D-4C94-8C39-9C7FC9BBEE68}"/>
          </ac:spMkLst>
        </pc:spChg>
        <pc:spChg chg="add">
          <ac:chgData name="Mashal Khan" userId="ff208bdd-e69e-4a16-a659-cb1c3d459121" providerId="ADAL" clId="{E21E1CC2-E7B3-45D6-B25B-06A4B6D88B47}" dt="2021-03-09T08:32:05.604" v="1994" actId="26606"/>
          <ac:spMkLst>
            <pc:docMk/>
            <pc:sldMk cId="2724011836" sldId="282"/>
            <ac:spMk id="13" creationId="{6B2C05E3-84E7-4957-95EF-B471CBF71C69}"/>
          </ac:spMkLst>
        </pc:spChg>
        <pc:picChg chg="add mod">
          <ac:chgData name="Mashal Khan" userId="ff208bdd-e69e-4a16-a659-cb1c3d459121" providerId="ADAL" clId="{E21E1CC2-E7B3-45D6-B25B-06A4B6D88B47}" dt="2021-03-09T08:32:12.174" v="1996" actId="14100"/>
          <ac:picMkLst>
            <pc:docMk/>
            <pc:sldMk cId="2724011836" sldId="282"/>
            <ac:picMk id="4" creationId="{93AB4531-2635-4FFA-B4DA-29E41142FB1B}"/>
          </ac:picMkLst>
        </pc:picChg>
      </pc:sldChg>
      <pc:sldChg chg="addSp modSp new mod ord setBg">
        <pc:chgData name="Mashal Khan" userId="ff208bdd-e69e-4a16-a659-cb1c3d459121" providerId="ADAL" clId="{E21E1CC2-E7B3-45D6-B25B-06A4B6D88B47}" dt="2021-03-09T18:16:21.112" v="2747" actId="403"/>
        <pc:sldMkLst>
          <pc:docMk/>
          <pc:sldMk cId="1624084713" sldId="283"/>
        </pc:sldMkLst>
        <pc:spChg chg="mod">
          <ac:chgData name="Mashal Khan" userId="ff208bdd-e69e-4a16-a659-cb1c3d459121" providerId="ADAL" clId="{E21E1CC2-E7B3-45D6-B25B-06A4B6D88B47}" dt="2021-03-09T18:16:13.367" v="2741" actId="1076"/>
          <ac:spMkLst>
            <pc:docMk/>
            <pc:sldMk cId="1624084713" sldId="283"/>
            <ac:spMk id="2" creationId="{1ECEA132-E920-4464-88C2-A3EC171071EF}"/>
          </ac:spMkLst>
        </pc:spChg>
        <pc:spChg chg="mod">
          <ac:chgData name="Mashal Khan" userId="ff208bdd-e69e-4a16-a659-cb1c3d459121" providerId="ADAL" clId="{E21E1CC2-E7B3-45D6-B25B-06A4B6D88B47}" dt="2021-03-09T18:16:21.112" v="2747" actId="403"/>
          <ac:spMkLst>
            <pc:docMk/>
            <pc:sldMk cId="1624084713" sldId="283"/>
            <ac:spMk id="3" creationId="{D45990B8-BC00-4DBB-8B61-099EDF01D17D}"/>
          </ac:spMkLst>
        </pc:spChg>
        <pc:spChg chg="add">
          <ac:chgData name="Mashal Khan" userId="ff208bdd-e69e-4a16-a659-cb1c3d459121" providerId="ADAL" clId="{E21E1CC2-E7B3-45D6-B25B-06A4B6D88B47}" dt="2021-03-09T18:15:57.447" v="2736" actId="26606"/>
          <ac:spMkLst>
            <pc:docMk/>
            <pc:sldMk cId="1624084713" sldId="283"/>
            <ac:spMk id="8" creationId="{2B566528-1B12-4246-9431-5C2D7D081168}"/>
          </ac:spMkLst>
        </pc:spChg>
        <pc:spChg chg="add">
          <ac:chgData name="Mashal Khan" userId="ff208bdd-e69e-4a16-a659-cb1c3d459121" providerId="ADAL" clId="{E21E1CC2-E7B3-45D6-B25B-06A4B6D88B47}" dt="2021-03-09T18:15:57.447" v="2736" actId="26606"/>
          <ac:spMkLst>
            <pc:docMk/>
            <pc:sldMk cId="1624084713" sldId="283"/>
            <ac:spMk id="10" creationId="{2E80C965-DB6D-4F81-9E9E-B027384D0BD6}"/>
          </ac:spMkLst>
        </pc:spChg>
        <pc:spChg chg="add">
          <ac:chgData name="Mashal Khan" userId="ff208bdd-e69e-4a16-a659-cb1c3d459121" providerId="ADAL" clId="{E21E1CC2-E7B3-45D6-B25B-06A4B6D88B47}" dt="2021-03-09T18:15:57.447" v="2736" actId="26606"/>
          <ac:spMkLst>
            <pc:docMk/>
            <pc:sldMk cId="1624084713" sldId="283"/>
            <ac:spMk id="12" creationId="{A580F890-B085-4E95-96AA-55AEBEC5CE6E}"/>
          </ac:spMkLst>
        </pc:spChg>
        <pc:spChg chg="add">
          <ac:chgData name="Mashal Khan" userId="ff208bdd-e69e-4a16-a659-cb1c3d459121" providerId="ADAL" clId="{E21E1CC2-E7B3-45D6-B25B-06A4B6D88B47}" dt="2021-03-09T18:15:57.447" v="2736" actId="26606"/>
          <ac:spMkLst>
            <pc:docMk/>
            <pc:sldMk cId="1624084713" sldId="283"/>
            <ac:spMk id="14" creationId="{D3F51FEB-38FB-4F6C-9F7B-2F2AFAB65463}"/>
          </ac:spMkLst>
        </pc:spChg>
        <pc:spChg chg="add">
          <ac:chgData name="Mashal Khan" userId="ff208bdd-e69e-4a16-a659-cb1c3d459121" providerId="ADAL" clId="{E21E1CC2-E7B3-45D6-B25B-06A4B6D88B47}" dt="2021-03-09T18:15:57.447" v="2736" actId="26606"/>
          <ac:spMkLst>
            <pc:docMk/>
            <pc:sldMk cId="1624084713" sldId="283"/>
            <ac:spMk id="16" creationId="{1E547BA6-BAE0-43BB-A7CA-60F69CE252F0}"/>
          </ac:spMkLst>
        </pc:spChg>
      </pc:sldChg>
      <pc:sldChg chg="modSp new del mod ord">
        <pc:chgData name="Mashal Khan" userId="ff208bdd-e69e-4a16-a659-cb1c3d459121" providerId="ADAL" clId="{E21E1CC2-E7B3-45D6-B25B-06A4B6D88B47}" dt="2021-03-09T17:55:42.417" v="2476" actId="47"/>
        <pc:sldMkLst>
          <pc:docMk/>
          <pc:sldMk cId="610513418" sldId="284"/>
        </pc:sldMkLst>
        <pc:spChg chg="mod">
          <ac:chgData name="Mashal Khan" userId="ff208bdd-e69e-4a16-a659-cb1c3d459121" providerId="ADAL" clId="{E21E1CC2-E7B3-45D6-B25B-06A4B6D88B47}" dt="2021-03-04T10:47:43.937" v="1553" actId="20577"/>
          <ac:spMkLst>
            <pc:docMk/>
            <pc:sldMk cId="610513418" sldId="284"/>
            <ac:spMk id="2" creationId="{EFD9ABE9-8E04-4AED-90FF-77D6D8DE752B}"/>
          </ac:spMkLst>
        </pc:spChg>
        <pc:spChg chg="mod">
          <ac:chgData name="Mashal Khan" userId="ff208bdd-e69e-4a16-a659-cb1c3d459121" providerId="ADAL" clId="{E21E1CC2-E7B3-45D6-B25B-06A4B6D88B47}" dt="2021-03-04T10:47:24.288" v="1541" actId="27636"/>
          <ac:spMkLst>
            <pc:docMk/>
            <pc:sldMk cId="610513418" sldId="284"/>
            <ac:spMk id="3" creationId="{18A08665-7E8E-422E-AD4D-8D86378E5BE1}"/>
          </ac:spMkLst>
        </pc:spChg>
      </pc:sldChg>
      <pc:sldChg chg="addSp modSp new mod ord setBg modNotesTx">
        <pc:chgData name="Mashal Khan" userId="ff208bdd-e69e-4a16-a659-cb1c3d459121" providerId="ADAL" clId="{E21E1CC2-E7B3-45D6-B25B-06A4B6D88B47}" dt="2021-03-10T05:56:13.707" v="2786" actId="20577"/>
        <pc:sldMkLst>
          <pc:docMk/>
          <pc:sldMk cId="2453916080" sldId="285"/>
        </pc:sldMkLst>
        <pc:spChg chg="mod">
          <ac:chgData name="Mashal Khan" userId="ff208bdd-e69e-4a16-a659-cb1c3d459121" providerId="ADAL" clId="{E21E1CC2-E7B3-45D6-B25B-06A4B6D88B47}" dt="2021-03-09T18:16:28.836" v="2748" actId="26606"/>
          <ac:spMkLst>
            <pc:docMk/>
            <pc:sldMk cId="2453916080" sldId="285"/>
            <ac:spMk id="2" creationId="{CE698646-A896-4F04-A6BC-23667FFCDC7F}"/>
          </ac:spMkLst>
        </pc:spChg>
        <pc:spChg chg="mod">
          <ac:chgData name="Mashal Khan" userId="ff208bdd-e69e-4a16-a659-cb1c3d459121" providerId="ADAL" clId="{E21E1CC2-E7B3-45D6-B25B-06A4B6D88B47}" dt="2021-03-09T18:16:59.322" v="2750" actId="3626"/>
          <ac:spMkLst>
            <pc:docMk/>
            <pc:sldMk cId="2453916080" sldId="285"/>
            <ac:spMk id="3" creationId="{636938A2-FC9E-46C1-A6BB-44862D1AB1D2}"/>
          </ac:spMkLst>
        </pc:spChg>
        <pc:spChg chg="add">
          <ac:chgData name="Mashal Khan" userId="ff208bdd-e69e-4a16-a659-cb1c3d459121" providerId="ADAL" clId="{E21E1CC2-E7B3-45D6-B25B-06A4B6D88B47}" dt="2021-03-09T18:16:28.836" v="2748" actId="26606"/>
          <ac:spMkLst>
            <pc:docMk/>
            <pc:sldMk cId="2453916080" sldId="285"/>
            <ac:spMk id="8" creationId="{1BB867FF-FC45-48F7-8104-F89BE54909F1}"/>
          </ac:spMkLst>
        </pc:spChg>
        <pc:spChg chg="add">
          <ac:chgData name="Mashal Khan" userId="ff208bdd-e69e-4a16-a659-cb1c3d459121" providerId="ADAL" clId="{E21E1CC2-E7B3-45D6-B25B-06A4B6D88B47}" dt="2021-03-09T18:16:28.836" v="2748" actId="26606"/>
          <ac:spMkLst>
            <pc:docMk/>
            <pc:sldMk cId="2453916080" sldId="285"/>
            <ac:spMk id="10" creationId="{8BB56887-D0D5-4F0C-9E19-7247EB83C8B7}"/>
          </ac:spMkLst>
        </pc:spChg>
        <pc:spChg chg="add">
          <ac:chgData name="Mashal Khan" userId="ff208bdd-e69e-4a16-a659-cb1c3d459121" providerId="ADAL" clId="{E21E1CC2-E7B3-45D6-B25B-06A4B6D88B47}" dt="2021-03-09T18:16:28.836" v="2748" actId="26606"/>
          <ac:spMkLst>
            <pc:docMk/>
            <pc:sldMk cId="2453916080" sldId="285"/>
            <ac:spMk id="12" creationId="{081E4A58-353D-44AE-B2FC-2A74E2E400F7}"/>
          </ac:spMkLst>
        </pc:spChg>
      </pc:sldChg>
      <pc:sldChg chg="addSp modSp new mod ord setBg setClrOvrMap">
        <pc:chgData name="Mashal Khan" userId="ff208bdd-e69e-4a16-a659-cb1c3d459121" providerId="ADAL" clId="{E21E1CC2-E7B3-45D6-B25B-06A4B6D88B47}" dt="2021-03-09T17:54:52.749" v="2475" actId="403"/>
        <pc:sldMkLst>
          <pc:docMk/>
          <pc:sldMk cId="290549266" sldId="286"/>
        </pc:sldMkLst>
        <pc:spChg chg="mod">
          <ac:chgData name="Mashal Khan" userId="ff208bdd-e69e-4a16-a659-cb1c3d459121" providerId="ADAL" clId="{E21E1CC2-E7B3-45D6-B25B-06A4B6D88B47}" dt="2021-03-09T17:54:43.708" v="2473" actId="26606"/>
          <ac:spMkLst>
            <pc:docMk/>
            <pc:sldMk cId="290549266" sldId="286"/>
            <ac:spMk id="2" creationId="{012B9D81-7418-4FB7-9128-865A303D60AB}"/>
          </ac:spMkLst>
        </pc:spChg>
        <pc:spChg chg="mod">
          <ac:chgData name="Mashal Khan" userId="ff208bdd-e69e-4a16-a659-cb1c3d459121" providerId="ADAL" clId="{E21E1CC2-E7B3-45D6-B25B-06A4B6D88B47}" dt="2021-03-09T17:54:52.749" v="2475" actId="403"/>
          <ac:spMkLst>
            <pc:docMk/>
            <pc:sldMk cId="290549266" sldId="286"/>
            <ac:spMk id="3" creationId="{5F3B3A54-DB49-420C-9EB4-0A780615BA79}"/>
          </ac:spMkLst>
        </pc:spChg>
        <pc:spChg chg="add">
          <ac:chgData name="Mashal Khan" userId="ff208bdd-e69e-4a16-a659-cb1c3d459121" providerId="ADAL" clId="{E21E1CC2-E7B3-45D6-B25B-06A4B6D88B47}" dt="2021-03-09T17:54:43.708" v="2473" actId="26606"/>
          <ac:spMkLst>
            <pc:docMk/>
            <pc:sldMk cId="290549266" sldId="286"/>
            <ac:spMk id="8" creationId="{7264F718-7FAC-4056-9FA9-A603EC682FE7}"/>
          </ac:spMkLst>
        </pc:spChg>
        <pc:spChg chg="add">
          <ac:chgData name="Mashal Khan" userId="ff208bdd-e69e-4a16-a659-cb1c3d459121" providerId="ADAL" clId="{E21E1CC2-E7B3-45D6-B25B-06A4B6D88B47}" dt="2021-03-09T17:54:43.708" v="2473" actId="26606"/>
          <ac:spMkLst>
            <pc:docMk/>
            <pc:sldMk cId="290549266" sldId="286"/>
            <ac:spMk id="10" creationId="{F74639F7-E3C7-4165-A83E-6386A86BA1DA}"/>
          </ac:spMkLst>
        </pc:spChg>
        <pc:spChg chg="add">
          <ac:chgData name="Mashal Khan" userId="ff208bdd-e69e-4a16-a659-cb1c3d459121" providerId="ADAL" clId="{E21E1CC2-E7B3-45D6-B25B-06A4B6D88B47}" dt="2021-03-09T17:54:43.708" v="2473" actId="26606"/>
          <ac:spMkLst>
            <pc:docMk/>
            <pc:sldMk cId="290549266" sldId="286"/>
            <ac:spMk id="12" creationId="{8B3AF0F1-707A-463E-B5EE-33C63A40CFC9}"/>
          </ac:spMkLst>
        </pc:spChg>
      </pc:sldChg>
      <pc:sldChg chg="addSp modSp new mod ord setBg">
        <pc:chgData name="Mashal Khan" userId="ff208bdd-e69e-4a16-a659-cb1c3d459121" providerId="ADAL" clId="{E21E1CC2-E7B3-45D6-B25B-06A4B6D88B47}" dt="2021-03-09T17:58:50.297" v="2536" actId="255"/>
        <pc:sldMkLst>
          <pc:docMk/>
          <pc:sldMk cId="467261680" sldId="287"/>
        </pc:sldMkLst>
        <pc:spChg chg="mod">
          <ac:chgData name="Mashal Khan" userId="ff208bdd-e69e-4a16-a659-cb1c3d459121" providerId="ADAL" clId="{E21E1CC2-E7B3-45D6-B25B-06A4B6D88B47}" dt="2021-03-09T17:58:18.143" v="2521" actId="26606"/>
          <ac:spMkLst>
            <pc:docMk/>
            <pc:sldMk cId="467261680" sldId="287"/>
            <ac:spMk id="2" creationId="{82EE1600-B30F-4FE1-88AD-FA2E482AA204}"/>
          </ac:spMkLst>
        </pc:spChg>
        <pc:spChg chg="mod">
          <ac:chgData name="Mashal Khan" userId="ff208bdd-e69e-4a16-a659-cb1c3d459121" providerId="ADAL" clId="{E21E1CC2-E7B3-45D6-B25B-06A4B6D88B47}" dt="2021-03-09T17:58:50.297" v="2536" actId="255"/>
          <ac:spMkLst>
            <pc:docMk/>
            <pc:sldMk cId="467261680" sldId="287"/>
            <ac:spMk id="3" creationId="{F1B9B8D0-5ED1-4A62-BBDA-7104CABA1716}"/>
          </ac:spMkLst>
        </pc:spChg>
        <pc:spChg chg="add">
          <ac:chgData name="Mashal Khan" userId="ff208bdd-e69e-4a16-a659-cb1c3d459121" providerId="ADAL" clId="{E21E1CC2-E7B3-45D6-B25B-06A4B6D88B47}" dt="2021-03-09T17:58:18.143" v="2521" actId="26606"/>
          <ac:spMkLst>
            <pc:docMk/>
            <pc:sldMk cId="467261680" sldId="287"/>
            <ac:spMk id="8" creationId="{100EDD19-6802-4EC3-95CE-CFFAB042CFD6}"/>
          </ac:spMkLst>
        </pc:spChg>
        <pc:spChg chg="add">
          <ac:chgData name="Mashal Khan" userId="ff208bdd-e69e-4a16-a659-cb1c3d459121" providerId="ADAL" clId="{E21E1CC2-E7B3-45D6-B25B-06A4B6D88B47}" dt="2021-03-09T17:58:18.143" v="2521" actId="26606"/>
          <ac:spMkLst>
            <pc:docMk/>
            <pc:sldMk cId="467261680" sldId="287"/>
            <ac:spMk id="10" creationId="{DB17E863-922E-4C26-BD64-E8FD41D28661}"/>
          </ac:spMkLst>
        </pc:spChg>
      </pc:sldChg>
      <pc:sldChg chg="addSp modSp new mod ord setBg">
        <pc:chgData name="Mashal Khan" userId="ff208bdd-e69e-4a16-a659-cb1c3d459121" providerId="ADAL" clId="{E21E1CC2-E7B3-45D6-B25B-06A4B6D88B47}" dt="2021-03-09T17:53:24.828" v="2466" actId="368"/>
        <pc:sldMkLst>
          <pc:docMk/>
          <pc:sldMk cId="2354057824" sldId="288"/>
        </pc:sldMkLst>
        <pc:spChg chg="mod">
          <ac:chgData name="Mashal Khan" userId="ff208bdd-e69e-4a16-a659-cb1c3d459121" providerId="ADAL" clId="{E21E1CC2-E7B3-45D6-B25B-06A4B6D88B47}" dt="2021-03-09T17:52:10.529" v="2456" actId="14100"/>
          <ac:spMkLst>
            <pc:docMk/>
            <pc:sldMk cId="2354057824" sldId="288"/>
            <ac:spMk id="2" creationId="{BB8CECEC-728A-48EA-899A-D27EBB30E72C}"/>
          </ac:spMkLst>
        </pc:spChg>
        <pc:spChg chg="mod ord">
          <ac:chgData name="Mashal Khan" userId="ff208bdd-e69e-4a16-a659-cb1c3d459121" providerId="ADAL" clId="{E21E1CC2-E7B3-45D6-B25B-06A4B6D88B47}" dt="2021-03-09T17:53:24.828" v="2466" actId="368"/>
          <ac:spMkLst>
            <pc:docMk/>
            <pc:sldMk cId="2354057824" sldId="288"/>
            <ac:spMk id="3" creationId="{91D8A5FE-3AEF-459E-B2BC-2DBEDC5A15CA}"/>
          </ac:spMkLst>
        </pc:spChg>
        <pc:picChg chg="add mod">
          <ac:chgData name="Mashal Khan" userId="ff208bdd-e69e-4a16-a659-cb1c3d459121" providerId="ADAL" clId="{E21E1CC2-E7B3-45D6-B25B-06A4B6D88B47}" dt="2021-03-09T17:51:28.642" v="2443" actId="14100"/>
          <ac:picMkLst>
            <pc:docMk/>
            <pc:sldMk cId="2354057824" sldId="288"/>
            <ac:picMk id="1026" creationId="{862D7881-1861-4FAA-8DEC-0DD0F6325DA6}"/>
          </ac:picMkLst>
        </pc:picChg>
      </pc:sldChg>
      <pc:sldChg chg="addSp modSp new mod setBg">
        <pc:chgData name="Mashal Khan" userId="ff208bdd-e69e-4a16-a659-cb1c3d459121" providerId="ADAL" clId="{E21E1CC2-E7B3-45D6-B25B-06A4B6D88B47}" dt="2021-03-09T18:08:28.110" v="2645" actId="27636"/>
        <pc:sldMkLst>
          <pc:docMk/>
          <pc:sldMk cId="2443358341" sldId="289"/>
        </pc:sldMkLst>
        <pc:spChg chg="mod">
          <ac:chgData name="Mashal Khan" userId="ff208bdd-e69e-4a16-a659-cb1c3d459121" providerId="ADAL" clId="{E21E1CC2-E7B3-45D6-B25B-06A4B6D88B47}" dt="2021-03-09T18:07:32.576" v="2629" actId="26606"/>
          <ac:spMkLst>
            <pc:docMk/>
            <pc:sldMk cId="2443358341" sldId="289"/>
            <ac:spMk id="2" creationId="{5EE0C88B-5C35-4538-8B0A-8D62F7F0E718}"/>
          </ac:spMkLst>
        </pc:spChg>
        <pc:spChg chg="mod">
          <ac:chgData name="Mashal Khan" userId="ff208bdd-e69e-4a16-a659-cb1c3d459121" providerId="ADAL" clId="{E21E1CC2-E7B3-45D6-B25B-06A4B6D88B47}" dt="2021-03-09T18:08:28.110" v="2645" actId="27636"/>
          <ac:spMkLst>
            <pc:docMk/>
            <pc:sldMk cId="2443358341" sldId="289"/>
            <ac:spMk id="3" creationId="{B45660FC-FBCE-40EA-8026-10DFB8201A92}"/>
          </ac:spMkLst>
        </pc:spChg>
        <pc:spChg chg="add">
          <ac:chgData name="Mashal Khan" userId="ff208bdd-e69e-4a16-a659-cb1c3d459121" providerId="ADAL" clId="{E21E1CC2-E7B3-45D6-B25B-06A4B6D88B47}" dt="2021-03-09T18:07:32.576" v="2629" actId="26606"/>
          <ac:spMkLst>
            <pc:docMk/>
            <pc:sldMk cId="2443358341" sldId="289"/>
            <ac:spMk id="8" creationId="{1BB867FF-FC45-48F7-8104-F89BE54909F1}"/>
          </ac:spMkLst>
        </pc:spChg>
        <pc:spChg chg="add">
          <ac:chgData name="Mashal Khan" userId="ff208bdd-e69e-4a16-a659-cb1c3d459121" providerId="ADAL" clId="{E21E1CC2-E7B3-45D6-B25B-06A4B6D88B47}" dt="2021-03-09T18:07:32.576" v="2629" actId="26606"/>
          <ac:spMkLst>
            <pc:docMk/>
            <pc:sldMk cId="2443358341" sldId="289"/>
            <ac:spMk id="10" creationId="{8BB56887-D0D5-4F0C-9E19-7247EB83C8B7}"/>
          </ac:spMkLst>
        </pc:spChg>
        <pc:spChg chg="add">
          <ac:chgData name="Mashal Khan" userId="ff208bdd-e69e-4a16-a659-cb1c3d459121" providerId="ADAL" clId="{E21E1CC2-E7B3-45D6-B25B-06A4B6D88B47}" dt="2021-03-09T18:07:32.576" v="2629" actId="26606"/>
          <ac:spMkLst>
            <pc:docMk/>
            <pc:sldMk cId="2443358341" sldId="289"/>
            <ac:spMk id="12" creationId="{081E4A58-353D-44AE-B2FC-2A74E2E400F7}"/>
          </ac:spMkLst>
        </pc:spChg>
      </pc:sldChg>
      <pc:sldChg chg="addSp delSp modSp new mod setBg">
        <pc:chgData name="Mashal Khan" userId="ff208bdd-e69e-4a16-a659-cb1c3d459121" providerId="ADAL" clId="{E21E1CC2-E7B3-45D6-B25B-06A4B6D88B47}" dt="2021-03-09T18:06:52.672" v="2625" actId="20577"/>
        <pc:sldMkLst>
          <pc:docMk/>
          <pc:sldMk cId="2540657983" sldId="290"/>
        </pc:sldMkLst>
        <pc:spChg chg="mod">
          <ac:chgData name="Mashal Khan" userId="ff208bdd-e69e-4a16-a659-cb1c3d459121" providerId="ADAL" clId="{E21E1CC2-E7B3-45D6-B25B-06A4B6D88B47}" dt="2021-03-09T18:06:44.573" v="2623" actId="26606"/>
          <ac:spMkLst>
            <pc:docMk/>
            <pc:sldMk cId="2540657983" sldId="290"/>
            <ac:spMk id="2" creationId="{EFBC87B0-CC1C-42BD-8F69-4C1DEB6BC7E2}"/>
          </ac:spMkLst>
        </pc:spChg>
        <pc:spChg chg="mod">
          <ac:chgData name="Mashal Khan" userId="ff208bdd-e69e-4a16-a659-cb1c3d459121" providerId="ADAL" clId="{E21E1CC2-E7B3-45D6-B25B-06A4B6D88B47}" dt="2021-03-09T18:06:52.672" v="2625" actId="20577"/>
          <ac:spMkLst>
            <pc:docMk/>
            <pc:sldMk cId="2540657983" sldId="290"/>
            <ac:spMk id="3" creationId="{F8E79910-706F-41F6-B014-BA902C890033}"/>
          </ac:spMkLst>
        </pc:spChg>
        <pc:spChg chg="add del">
          <ac:chgData name="Mashal Khan" userId="ff208bdd-e69e-4a16-a659-cb1c3d459121" providerId="ADAL" clId="{E21E1CC2-E7B3-45D6-B25B-06A4B6D88B47}" dt="2021-03-09T18:06:44.566" v="2622" actId="26606"/>
          <ac:spMkLst>
            <pc:docMk/>
            <pc:sldMk cId="2540657983" sldId="290"/>
            <ac:spMk id="8" creationId="{AC17DE74-01C9-4859-B65A-85CF999E8580}"/>
          </ac:spMkLst>
        </pc:spChg>
        <pc:spChg chg="add del">
          <ac:chgData name="Mashal Khan" userId="ff208bdd-e69e-4a16-a659-cb1c3d459121" providerId="ADAL" clId="{E21E1CC2-E7B3-45D6-B25B-06A4B6D88B47}" dt="2021-03-09T18:06:44.566" v="2622" actId="26606"/>
          <ac:spMkLst>
            <pc:docMk/>
            <pc:sldMk cId="2540657983" sldId="290"/>
            <ac:spMk id="10" creationId="{068C0432-0E90-4CC1-8CD3-D44A90DF07EF}"/>
          </ac:spMkLst>
        </pc:spChg>
        <pc:spChg chg="add">
          <ac:chgData name="Mashal Khan" userId="ff208bdd-e69e-4a16-a659-cb1c3d459121" providerId="ADAL" clId="{E21E1CC2-E7B3-45D6-B25B-06A4B6D88B47}" dt="2021-03-09T18:06:44.573" v="2623" actId="26606"/>
          <ac:spMkLst>
            <pc:docMk/>
            <pc:sldMk cId="2540657983" sldId="290"/>
            <ac:spMk id="12" creationId="{081E4A58-353D-44AE-B2FC-2A74E2E400F7}"/>
          </ac:spMkLst>
        </pc:spChg>
        <pc:spChg chg="add">
          <ac:chgData name="Mashal Khan" userId="ff208bdd-e69e-4a16-a659-cb1c3d459121" providerId="ADAL" clId="{E21E1CC2-E7B3-45D6-B25B-06A4B6D88B47}" dt="2021-03-09T18:06:44.573" v="2623" actId="26606"/>
          <ac:spMkLst>
            <pc:docMk/>
            <pc:sldMk cId="2540657983" sldId="290"/>
            <ac:spMk id="13" creationId="{1BB867FF-FC45-48F7-8104-F89BE54909F1}"/>
          </ac:spMkLst>
        </pc:spChg>
        <pc:spChg chg="add">
          <ac:chgData name="Mashal Khan" userId="ff208bdd-e69e-4a16-a659-cb1c3d459121" providerId="ADAL" clId="{E21E1CC2-E7B3-45D6-B25B-06A4B6D88B47}" dt="2021-03-09T18:06:44.573" v="2623" actId="26606"/>
          <ac:spMkLst>
            <pc:docMk/>
            <pc:sldMk cId="2540657983" sldId="290"/>
            <ac:spMk id="14" creationId="{8BB56887-D0D5-4F0C-9E19-7247EB83C8B7}"/>
          </ac:spMkLst>
        </pc:spChg>
      </pc:sldChg>
      <pc:sldChg chg="addSp modSp new mod ord setBg">
        <pc:chgData name="Mashal Khan" userId="ff208bdd-e69e-4a16-a659-cb1c3d459121" providerId="ADAL" clId="{E21E1CC2-E7B3-45D6-B25B-06A4B6D88B47}" dt="2021-03-09T18:12:37.247" v="2716"/>
        <pc:sldMkLst>
          <pc:docMk/>
          <pc:sldMk cId="237880845" sldId="291"/>
        </pc:sldMkLst>
        <pc:spChg chg="mod">
          <ac:chgData name="Mashal Khan" userId="ff208bdd-e69e-4a16-a659-cb1c3d459121" providerId="ADAL" clId="{E21E1CC2-E7B3-45D6-B25B-06A4B6D88B47}" dt="2021-03-09T18:05:39.478" v="2615" actId="26606"/>
          <ac:spMkLst>
            <pc:docMk/>
            <pc:sldMk cId="237880845" sldId="291"/>
            <ac:spMk id="2" creationId="{335DF3FD-91CE-4D96-8D34-E689A954D2CF}"/>
          </ac:spMkLst>
        </pc:spChg>
        <pc:spChg chg="mod">
          <ac:chgData name="Mashal Khan" userId="ff208bdd-e69e-4a16-a659-cb1c3d459121" providerId="ADAL" clId="{E21E1CC2-E7B3-45D6-B25B-06A4B6D88B47}" dt="2021-03-09T18:05:43.754" v="2616" actId="1076"/>
          <ac:spMkLst>
            <pc:docMk/>
            <pc:sldMk cId="237880845" sldId="291"/>
            <ac:spMk id="3" creationId="{2485C316-E636-4BA4-852E-D64B03C9FDCD}"/>
          </ac:spMkLst>
        </pc:spChg>
        <pc:spChg chg="add">
          <ac:chgData name="Mashal Khan" userId="ff208bdd-e69e-4a16-a659-cb1c3d459121" providerId="ADAL" clId="{E21E1CC2-E7B3-45D6-B25B-06A4B6D88B47}" dt="2021-03-09T18:05:39.478" v="2615" actId="26606"/>
          <ac:spMkLst>
            <pc:docMk/>
            <pc:sldMk cId="237880845" sldId="291"/>
            <ac:spMk id="8" creationId="{100EDD19-6802-4EC3-95CE-CFFAB042CFD6}"/>
          </ac:spMkLst>
        </pc:spChg>
        <pc:spChg chg="add">
          <ac:chgData name="Mashal Khan" userId="ff208bdd-e69e-4a16-a659-cb1c3d459121" providerId="ADAL" clId="{E21E1CC2-E7B3-45D6-B25B-06A4B6D88B47}" dt="2021-03-09T18:05:39.478" v="2615" actId="26606"/>
          <ac:spMkLst>
            <pc:docMk/>
            <pc:sldMk cId="237880845" sldId="291"/>
            <ac:spMk id="10" creationId="{DB17E863-922E-4C26-BD64-E8FD41D28661}"/>
          </ac:spMkLst>
        </pc:spChg>
      </pc:sldChg>
      <pc:sldChg chg="addSp modSp new mod setBg">
        <pc:chgData name="Mashal Khan" userId="ff208bdd-e69e-4a16-a659-cb1c3d459121" providerId="ADAL" clId="{E21E1CC2-E7B3-45D6-B25B-06A4B6D88B47}" dt="2021-03-09T18:03:40.053" v="2598" actId="1076"/>
        <pc:sldMkLst>
          <pc:docMk/>
          <pc:sldMk cId="2865462502" sldId="292"/>
        </pc:sldMkLst>
        <pc:spChg chg="mod">
          <ac:chgData name="Mashal Khan" userId="ff208bdd-e69e-4a16-a659-cb1c3d459121" providerId="ADAL" clId="{E21E1CC2-E7B3-45D6-B25B-06A4B6D88B47}" dt="2021-03-09T18:03:27.646" v="2596" actId="26606"/>
          <ac:spMkLst>
            <pc:docMk/>
            <pc:sldMk cId="2865462502" sldId="292"/>
            <ac:spMk id="2" creationId="{87386329-BED8-4901-91DA-4A487E7AC4A8}"/>
          </ac:spMkLst>
        </pc:spChg>
        <pc:spChg chg="mod">
          <ac:chgData name="Mashal Khan" userId="ff208bdd-e69e-4a16-a659-cb1c3d459121" providerId="ADAL" clId="{E21E1CC2-E7B3-45D6-B25B-06A4B6D88B47}" dt="2021-03-09T18:03:40.053" v="2598" actId="1076"/>
          <ac:spMkLst>
            <pc:docMk/>
            <pc:sldMk cId="2865462502" sldId="292"/>
            <ac:spMk id="3" creationId="{E83FA8EC-47CF-4CDE-BF6B-9F318B4E24E3}"/>
          </ac:spMkLst>
        </pc:spChg>
        <pc:spChg chg="add">
          <ac:chgData name="Mashal Khan" userId="ff208bdd-e69e-4a16-a659-cb1c3d459121" providerId="ADAL" clId="{E21E1CC2-E7B3-45D6-B25B-06A4B6D88B47}" dt="2021-03-09T18:03:27.646" v="2596" actId="26606"/>
          <ac:spMkLst>
            <pc:docMk/>
            <pc:sldMk cId="2865462502" sldId="292"/>
            <ac:spMk id="8" creationId="{100EDD19-6802-4EC3-95CE-CFFAB042CFD6}"/>
          </ac:spMkLst>
        </pc:spChg>
        <pc:spChg chg="add">
          <ac:chgData name="Mashal Khan" userId="ff208bdd-e69e-4a16-a659-cb1c3d459121" providerId="ADAL" clId="{E21E1CC2-E7B3-45D6-B25B-06A4B6D88B47}" dt="2021-03-09T18:03:27.646" v="2596" actId="26606"/>
          <ac:spMkLst>
            <pc:docMk/>
            <pc:sldMk cId="2865462502" sldId="292"/>
            <ac:spMk id="10" creationId="{DB17E863-922E-4C26-BD64-E8FD41D28661}"/>
          </ac:spMkLst>
        </pc:spChg>
      </pc:sldChg>
      <pc:sldChg chg="addSp modSp new mod ord setBg modNotesTx">
        <pc:chgData name="Mashal Khan" userId="ff208bdd-e69e-4a16-a659-cb1c3d459121" providerId="ADAL" clId="{E21E1CC2-E7B3-45D6-B25B-06A4B6D88B47}" dt="2021-03-09T18:07:35.786" v="2631"/>
        <pc:sldMkLst>
          <pc:docMk/>
          <pc:sldMk cId="4228726843" sldId="293"/>
        </pc:sldMkLst>
        <pc:spChg chg="mod">
          <ac:chgData name="Mashal Khan" userId="ff208bdd-e69e-4a16-a659-cb1c3d459121" providerId="ADAL" clId="{E21E1CC2-E7B3-45D6-B25B-06A4B6D88B47}" dt="2021-03-09T18:07:12.663" v="2626" actId="26606"/>
          <ac:spMkLst>
            <pc:docMk/>
            <pc:sldMk cId="4228726843" sldId="293"/>
            <ac:spMk id="2" creationId="{995546B8-6E7D-4081-B683-2DDDF356C169}"/>
          </ac:spMkLst>
        </pc:spChg>
        <pc:spChg chg="mod">
          <ac:chgData name="Mashal Khan" userId="ff208bdd-e69e-4a16-a659-cb1c3d459121" providerId="ADAL" clId="{E21E1CC2-E7B3-45D6-B25B-06A4B6D88B47}" dt="2021-03-09T18:07:19.414" v="2628" actId="403"/>
          <ac:spMkLst>
            <pc:docMk/>
            <pc:sldMk cId="4228726843" sldId="293"/>
            <ac:spMk id="3" creationId="{384DBF1D-7CEC-4CF0-9272-DABEAE2DB4CD}"/>
          </ac:spMkLst>
        </pc:spChg>
        <pc:spChg chg="add">
          <ac:chgData name="Mashal Khan" userId="ff208bdd-e69e-4a16-a659-cb1c3d459121" providerId="ADAL" clId="{E21E1CC2-E7B3-45D6-B25B-06A4B6D88B47}" dt="2021-03-09T18:07:12.663" v="2626" actId="26606"/>
          <ac:spMkLst>
            <pc:docMk/>
            <pc:sldMk cId="4228726843" sldId="293"/>
            <ac:spMk id="8" creationId="{100EDD19-6802-4EC3-95CE-CFFAB042CFD6}"/>
          </ac:spMkLst>
        </pc:spChg>
        <pc:spChg chg="add">
          <ac:chgData name="Mashal Khan" userId="ff208bdd-e69e-4a16-a659-cb1c3d459121" providerId="ADAL" clId="{E21E1CC2-E7B3-45D6-B25B-06A4B6D88B47}" dt="2021-03-09T18:07:12.663" v="2626" actId="26606"/>
          <ac:spMkLst>
            <pc:docMk/>
            <pc:sldMk cId="4228726843" sldId="293"/>
            <ac:spMk id="10" creationId="{DB17E863-922E-4C26-BD64-E8FD41D28661}"/>
          </ac:spMkLst>
        </pc:spChg>
      </pc:sldChg>
      <pc:sldChg chg="addSp modSp new mod setBg modNotesTx">
        <pc:chgData name="Mashal Khan" userId="ff208bdd-e69e-4a16-a659-cb1c3d459121" providerId="ADAL" clId="{E21E1CC2-E7B3-45D6-B25B-06A4B6D88B47}" dt="2021-03-10T05:47:17.056" v="2756"/>
        <pc:sldMkLst>
          <pc:docMk/>
          <pc:sldMk cId="472765959" sldId="294"/>
        </pc:sldMkLst>
        <pc:spChg chg="mod">
          <ac:chgData name="Mashal Khan" userId="ff208bdd-e69e-4a16-a659-cb1c3d459121" providerId="ADAL" clId="{E21E1CC2-E7B3-45D6-B25B-06A4B6D88B47}" dt="2021-03-09T08:30:06.223" v="1990" actId="26606"/>
          <ac:spMkLst>
            <pc:docMk/>
            <pc:sldMk cId="472765959" sldId="294"/>
            <ac:spMk id="2" creationId="{E74D371C-B216-47A0-99DF-68C8453F5C6F}"/>
          </ac:spMkLst>
        </pc:spChg>
        <pc:spChg chg="mod">
          <ac:chgData name="Mashal Khan" userId="ff208bdd-e69e-4a16-a659-cb1c3d459121" providerId="ADAL" clId="{E21E1CC2-E7B3-45D6-B25B-06A4B6D88B47}" dt="2021-03-09T08:49:28.888" v="2085" actId="20577"/>
          <ac:spMkLst>
            <pc:docMk/>
            <pc:sldMk cId="472765959" sldId="294"/>
            <ac:spMk id="3" creationId="{1A2B3583-3A16-4713-8DD8-DDCE25911FEA}"/>
          </ac:spMkLst>
        </pc:spChg>
        <pc:spChg chg="add">
          <ac:chgData name="Mashal Khan" userId="ff208bdd-e69e-4a16-a659-cb1c3d459121" providerId="ADAL" clId="{E21E1CC2-E7B3-45D6-B25B-06A4B6D88B47}" dt="2021-03-09T08:30:06.223" v="1990" actId="26606"/>
          <ac:spMkLst>
            <pc:docMk/>
            <pc:sldMk cId="472765959" sldId="294"/>
            <ac:spMk id="8" creationId="{12FB12AE-71D1-47FD-9AC3-EE2C07424534}"/>
          </ac:spMkLst>
        </pc:spChg>
        <pc:spChg chg="add">
          <ac:chgData name="Mashal Khan" userId="ff208bdd-e69e-4a16-a659-cb1c3d459121" providerId="ADAL" clId="{E21E1CC2-E7B3-45D6-B25B-06A4B6D88B47}" dt="2021-03-09T08:30:06.223" v="1990" actId="26606"/>
          <ac:spMkLst>
            <pc:docMk/>
            <pc:sldMk cId="472765959" sldId="294"/>
            <ac:spMk id="10" creationId="{64853C7E-3CBA-4464-865F-6044D94B1BE9}"/>
          </ac:spMkLst>
        </pc:spChg>
        <pc:spChg chg="add">
          <ac:chgData name="Mashal Khan" userId="ff208bdd-e69e-4a16-a659-cb1c3d459121" providerId="ADAL" clId="{E21E1CC2-E7B3-45D6-B25B-06A4B6D88B47}" dt="2021-03-09T08:30:06.223" v="1990" actId="26606"/>
          <ac:spMkLst>
            <pc:docMk/>
            <pc:sldMk cId="472765959" sldId="294"/>
            <ac:spMk id="12" creationId="{55EFEC59-B929-4851-9DEF-9106F27979A9}"/>
          </ac:spMkLst>
        </pc:spChg>
        <pc:spChg chg="add">
          <ac:chgData name="Mashal Khan" userId="ff208bdd-e69e-4a16-a659-cb1c3d459121" providerId="ADAL" clId="{E21E1CC2-E7B3-45D6-B25B-06A4B6D88B47}" dt="2021-03-09T08:30:06.223" v="1990" actId="26606"/>
          <ac:spMkLst>
            <pc:docMk/>
            <pc:sldMk cId="472765959" sldId="294"/>
            <ac:spMk id="14" creationId="{6C132392-D5FF-4588-8FA1-5BAD77BF6464}"/>
          </ac:spMkLst>
        </pc:spChg>
        <pc:spChg chg="add">
          <ac:chgData name="Mashal Khan" userId="ff208bdd-e69e-4a16-a659-cb1c3d459121" providerId="ADAL" clId="{E21E1CC2-E7B3-45D6-B25B-06A4B6D88B47}" dt="2021-03-09T08:30:06.223" v="1990" actId="26606"/>
          <ac:spMkLst>
            <pc:docMk/>
            <pc:sldMk cId="472765959" sldId="294"/>
            <ac:spMk id="16" creationId="{C7EAC045-695C-4E73-9B7C-AFD6FB22DA20}"/>
          </ac:spMkLst>
        </pc:spChg>
        <pc:spChg chg="add">
          <ac:chgData name="Mashal Khan" userId="ff208bdd-e69e-4a16-a659-cb1c3d459121" providerId="ADAL" clId="{E21E1CC2-E7B3-45D6-B25B-06A4B6D88B47}" dt="2021-03-09T08:30:06.223" v="1990" actId="26606"/>
          <ac:spMkLst>
            <pc:docMk/>
            <pc:sldMk cId="472765959" sldId="294"/>
            <ac:spMk id="18" creationId="{404A7A3A-BEAE-4BC6-A163-5D0E5F8C4669}"/>
          </ac:spMkLst>
        </pc:spChg>
        <pc:spChg chg="add">
          <ac:chgData name="Mashal Khan" userId="ff208bdd-e69e-4a16-a659-cb1c3d459121" providerId="ADAL" clId="{E21E1CC2-E7B3-45D6-B25B-06A4B6D88B47}" dt="2021-03-09T08:30:06.223" v="1990" actId="26606"/>
          <ac:spMkLst>
            <pc:docMk/>
            <pc:sldMk cId="472765959" sldId="294"/>
            <ac:spMk id="20" creationId="{12ED3B7D-405D-4DFA-8608-B6DE7467183E}"/>
          </ac:spMkLst>
        </pc:spChg>
      </pc:sldChg>
      <pc:sldChg chg="addSp modSp new mod setBg">
        <pc:chgData name="Mashal Khan" userId="ff208bdd-e69e-4a16-a659-cb1c3d459121" providerId="ADAL" clId="{E21E1CC2-E7B3-45D6-B25B-06A4B6D88B47}" dt="2021-03-09T08:25:23.316" v="1953" actId="403"/>
        <pc:sldMkLst>
          <pc:docMk/>
          <pc:sldMk cId="873478806" sldId="295"/>
        </pc:sldMkLst>
        <pc:spChg chg="mod">
          <ac:chgData name="Mashal Khan" userId="ff208bdd-e69e-4a16-a659-cb1c3d459121" providerId="ADAL" clId="{E21E1CC2-E7B3-45D6-B25B-06A4B6D88B47}" dt="2021-03-09T08:25:11.780" v="1949" actId="26606"/>
          <ac:spMkLst>
            <pc:docMk/>
            <pc:sldMk cId="873478806" sldId="295"/>
            <ac:spMk id="2" creationId="{84268F15-6528-4331-BC4F-74142E81E9F0}"/>
          </ac:spMkLst>
        </pc:spChg>
        <pc:spChg chg="mod">
          <ac:chgData name="Mashal Khan" userId="ff208bdd-e69e-4a16-a659-cb1c3d459121" providerId="ADAL" clId="{E21E1CC2-E7B3-45D6-B25B-06A4B6D88B47}" dt="2021-03-09T08:25:23.316" v="1953" actId="403"/>
          <ac:spMkLst>
            <pc:docMk/>
            <pc:sldMk cId="873478806" sldId="295"/>
            <ac:spMk id="3" creationId="{EED44FBB-C4C4-4E05-A7D8-99D144D2F998}"/>
          </ac:spMkLst>
        </pc:spChg>
        <pc:spChg chg="add">
          <ac:chgData name="Mashal Khan" userId="ff208bdd-e69e-4a16-a659-cb1c3d459121" providerId="ADAL" clId="{E21E1CC2-E7B3-45D6-B25B-06A4B6D88B47}" dt="2021-03-09T08:25:11.780" v="1949" actId="26606"/>
          <ac:spMkLst>
            <pc:docMk/>
            <pc:sldMk cId="873478806" sldId="295"/>
            <ac:spMk id="8" creationId="{777A147A-9ED8-46B4-8660-1B3C2AA880B5}"/>
          </ac:spMkLst>
        </pc:spChg>
        <pc:spChg chg="add">
          <ac:chgData name="Mashal Khan" userId="ff208bdd-e69e-4a16-a659-cb1c3d459121" providerId="ADAL" clId="{E21E1CC2-E7B3-45D6-B25B-06A4B6D88B47}" dt="2021-03-09T08:25:11.780" v="1949" actId="26606"/>
          <ac:spMkLst>
            <pc:docMk/>
            <pc:sldMk cId="873478806" sldId="295"/>
            <ac:spMk id="10" creationId="{5D6C15A0-C087-4593-8414-2B4EC1CDC3DE}"/>
          </ac:spMkLst>
        </pc:spChg>
      </pc:sldChg>
      <pc:sldChg chg="addSp delSp modSp new mod setBg">
        <pc:chgData name="Mashal Khan" userId="ff208bdd-e69e-4a16-a659-cb1c3d459121" providerId="ADAL" clId="{E21E1CC2-E7B3-45D6-B25B-06A4B6D88B47}" dt="2021-03-09T08:22:04.055" v="1897" actId="14100"/>
        <pc:sldMkLst>
          <pc:docMk/>
          <pc:sldMk cId="469598242" sldId="296"/>
        </pc:sldMkLst>
        <pc:spChg chg="del">
          <ac:chgData name="Mashal Khan" userId="ff208bdd-e69e-4a16-a659-cb1c3d459121" providerId="ADAL" clId="{E21E1CC2-E7B3-45D6-B25B-06A4B6D88B47}" dt="2021-03-09T08:21:54.926" v="1895" actId="26606"/>
          <ac:spMkLst>
            <pc:docMk/>
            <pc:sldMk cId="469598242" sldId="296"/>
            <ac:spMk id="2" creationId="{C6038D09-1357-4D74-85A4-EF22D4C38CCD}"/>
          </ac:spMkLst>
        </pc:spChg>
        <pc:spChg chg="del">
          <ac:chgData name="Mashal Khan" userId="ff208bdd-e69e-4a16-a659-cb1c3d459121" providerId="ADAL" clId="{E21E1CC2-E7B3-45D6-B25B-06A4B6D88B47}" dt="2021-03-09T08:21:54.926" v="1895" actId="26606"/>
          <ac:spMkLst>
            <pc:docMk/>
            <pc:sldMk cId="469598242" sldId="296"/>
            <ac:spMk id="3" creationId="{4B5471AB-6FFF-4218-BD09-6CBEC6A23086}"/>
          </ac:spMkLst>
        </pc:spChg>
        <pc:spChg chg="add">
          <ac:chgData name="Mashal Khan" userId="ff208bdd-e69e-4a16-a659-cb1c3d459121" providerId="ADAL" clId="{E21E1CC2-E7B3-45D6-B25B-06A4B6D88B47}" dt="2021-03-09T08:21:54.926" v="1895" actId="26606"/>
          <ac:spMkLst>
            <pc:docMk/>
            <pc:sldMk cId="469598242" sldId="296"/>
            <ac:spMk id="10" creationId="{F3060C83-F051-4F0E-ABAD-AA0DFC48B218}"/>
          </ac:spMkLst>
        </pc:spChg>
        <pc:spChg chg="add">
          <ac:chgData name="Mashal Khan" userId="ff208bdd-e69e-4a16-a659-cb1c3d459121" providerId="ADAL" clId="{E21E1CC2-E7B3-45D6-B25B-06A4B6D88B47}" dt="2021-03-09T08:21:54.926" v="1895" actId="26606"/>
          <ac:spMkLst>
            <pc:docMk/>
            <pc:sldMk cId="469598242" sldId="296"/>
            <ac:spMk id="12" creationId="{83C98ABE-055B-441F-B07E-44F97F083C39}"/>
          </ac:spMkLst>
        </pc:spChg>
        <pc:spChg chg="add">
          <ac:chgData name="Mashal Khan" userId="ff208bdd-e69e-4a16-a659-cb1c3d459121" providerId="ADAL" clId="{E21E1CC2-E7B3-45D6-B25B-06A4B6D88B47}" dt="2021-03-09T08:21:54.926" v="1895" actId="26606"/>
          <ac:spMkLst>
            <pc:docMk/>
            <pc:sldMk cId="469598242" sldId="296"/>
            <ac:spMk id="14" creationId="{29FDB030-9B49-4CED-8CCD-4D99382388AC}"/>
          </ac:spMkLst>
        </pc:spChg>
        <pc:spChg chg="add">
          <ac:chgData name="Mashal Khan" userId="ff208bdd-e69e-4a16-a659-cb1c3d459121" providerId="ADAL" clId="{E21E1CC2-E7B3-45D6-B25B-06A4B6D88B47}" dt="2021-03-09T08:21:54.926" v="1895" actId="26606"/>
          <ac:spMkLst>
            <pc:docMk/>
            <pc:sldMk cId="469598242" sldId="296"/>
            <ac:spMk id="16" creationId="{3783CA14-24A1-485C-8B30-D6A5D87987AD}"/>
          </ac:spMkLst>
        </pc:spChg>
        <pc:spChg chg="add">
          <ac:chgData name="Mashal Khan" userId="ff208bdd-e69e-4a16-a659-cb1c3d459121" providerId="ADAL" clId="{E21E1CC2-E7B3-45D6-B25B-06A4B6D88B47}" dt="2021-03-09T08:21:54.926" v="1895" actId="26606"/>
          <ac:spMkLst>
            <pc:docMk/>
            <pc:sldMk cId="469598242" sldId="296"/>
            <ac:spMk id="18" creationId="{9A97C86A-04D6-40F7-AE84-31AB43E6A846}"/>
          </ac:spMkLst>
        </pc:spChg>
        <pc:spChg chg="add">
          <ac:chgData name="Mashal Khan" userId="ff208bdd-e69e-4a16-a659-cb1c3d459121" providerId="ADAL" clId="{E21E1CC2-E7B3-45D6-B25B-06A4B6D88B47}" dt="2021-03-09T08:21:54.926" v="1895" actId="26606"/>
          <ac:spMkLst>
            <pc:docMk/>
            <pc:sldMk cId="469598242" sldId="296"/>
            <ac:spMk id="20" creationId="{FF9F2414-84E8-453E-B1F3-389FDE8192D9}"/>
          </ac:spMkLst>
        </pc:spChg>
        <pc:spChg chg="add">
          <ac:chgData name="Mashal Khan" userId="ff208bdd-e69e-4a16-a659-cb1c3d459121" providerId="ADAL" clId="{E21E1CC2-E7B3-45D6-B25B-06A4B6D88B47}" dt="2021-03-09T08:21:54.926" v="1895" actId="26606"/>
          <ac:spMkLst>
            <pc:docMk/>
            <pc:sldMk cId="469598242" sldId="296"/>
            <ac:spMk id="22" creationId="{3ECA69A1-7536-43AC-85EF-C7106179F5ED}"/>
          </ac:spMkLst>
        </pc:spChg>
        <pc:picChg chg="add mod">
          <ac:chgData name="Mashal Khan" userId="ff208bdd-e69e-4a16-a659-cb1c3d459121" providerId="ADAL" clId="{E21E1CC2-E7B3-45D6-B25B-06A4B6D88B47}" dt="2021-03-09T08:22:04.055" v="1897" actId="14100"/>
          <ac:picMkLst>
            <pc:docMk/>
            <pc:sldMk cId="469598242" sldId="296"/>
            <ac:picMk id="5" creationId="{390863C0-F828-4970-A9DB-2AEB76113A5D}"/>
          </ac:picMkLst>
        </pc:picChg>
      </pc:sldChg>
      <pc:sldChg chg="addSp delSp modSp new mod setBg">
        <pc:chgData name="Mashal Khan" userId="ff208bdd-e69e-4a16-a659-cb1c3d459121" providerId="ADAL" clId="{E21E1CC2-E7B3-45D6-B25B-06A4B6D88B47}" dt="2021-03-09T08:23:34.535" v="1907" actId="14100"/>
        <pc:sldMkLst>
          <pc:docMk/>
          <pc:sldMk cId="1646921657" sldId="297"/>
        </pc:sldMkLst>
        <pc:spChg chg="del">
          <ac:chgData name="Mashal Khan" userId="ff208bdd-e69e-4a16-a659-cb1c3d459121" providerId="ADAL" clId="{E21E1CC2-E7B3-45D6-B25B-06A4B6D88B47}" dt="2021-03-09T08:23:09.114" v="1900" actId="26606"/>
          <ac:spMkLst>
            <pc:docMk/>
            <pc:sldMk cId="1646921657" sldId="297"/>
            <ac:spMk id="2" creationId="{94D03BFE-C6DE-4526-83B6-B4B4C8A25623}"/>
          </ac:spMkLst>
        </pc:spChg>
        <pc:spChg chg="del">
          <ac:chgData name="Mashal Khan" userId="ff208bdd-e69e-4a16-a659-cb1c3d459121" providerId="ADAL" clId="{E21E1CC2-E7B3-45D6-B25B-06A4B6D88B47}" dt="2021-03-09T08:23:06.654" v="1899" actId="22"/>
          <ac:spMkLst>
            <pc:docMk/>
            <pc:sldMk cId="1646921657" sldId="297"/>
            <ac:spMk id="3" creationId="{A0ABBB94-4E2F-403B-AFD9-2D79A14D9F2D}"/>
          </ac:spMkLst>
        </pc:spChg>
        <pc:spChg chg="add">
          <ac:chgData name="Mashal Khan" userId="ff208bdd-e69e-4a16-a659-cb1c3d459121" providerId="ADAL" clId="{E21E1CC2-E7B3-45D6-B25B-06A4B6D88B47}" dt="2021-03-09T08:23:09.114" v="1900" actId="26606"/>
          <ac:spMkLst>
            <pc:docMk/>
            <pc:sldMk cId="1646921657" sldId="297"/>
            <ac:spMk id="10" creationId="{F3060C83-F051-4F0E-ABAD-AA0DFC48B218}"/>
          </ac:spMkLst>
        </pc:spChg>
        <pc:spChg chg="add">
          <ac:chgData name="Mashal Khan" userId="ff208bdd-e69e-4a16-a659-cb1c3d459121" providerId="ADAL" clId="{E21E1CC2-E7B3-45D6-B25B-06A4B6D88B47}" dt="2021-03-09T08:23:09.114" v="1900" actId="26606"/>
          <ac:spMkLst>
            <pc:docMk/>
            <pc:sldMk cId="1646921657" sldId="297"/>
            <ac:spMk id="12" creationId="{83C98ABE-055B-441F-B07E-44F97F083C39}"/>
          </ac:spMkLst>
        </pc:spChg>
        <pc:spChg chg="add">
          <ac:chgData name="Mashal Khan" userId="ff208bdd-e69e-4a16-a659-cb1c3d459121" providerId="ADAL" clId="{E21E1CC2-E7B3-45D6-B25B-06A4B6D88B47}" dt="2021-03-09T08:23:09.114" v="1900" actId="26606"/>
          <ac:spMkLst>
            <pc:docMk/>
            <pc:sldMk cId="1646921657" sldId="297"/>
            <ac:spMk id="14" creationId="{29FDB030-9B49-4CED-8CCD-4D99382388AC}"/>
          </ac:spMkLst>
        </pc:spChg>
        <pc:spChg chg="add">
          <ac:chgData name="Mashal Khan" userId="ff208bdd-e69e-4a16-a659-cb1c3d459121" providerId="ADAL" clId="{E21E1CC2-E7B3-45D6-B25B-06A4B6D88B47}" dt="2021-03-09T08:23:09.114" v="1900" actId="26606"/>
          <ac:spMkLst>
            <pc:docMk/>
            <pc:sldMk cId="1646921657" sldId="297"/>
            <ac:spMk id="16" creationId="{3783CA14-24A1-485C-8B30-D6A5D87987AD}"/>
          </ac:spMkLst>
        </pc:spChg>
        <pc:spChg chg="add">
          <ac:chgData name="Mashal Khan" userId="ff208bdd-e69e-4a16-a659-cb1c3d459121" providerId="ADAL" clId="{E21E1CC2-E7B3-45D6-B25B-06A4B6D88B47}" dt="2021-03-09T08:23:09.114" v="1900" actId="26606"/>
          <ac:spMkLst>
            <pc:docMk/>
            <pc:sldMk cId="1646921657" sldId="297"/>
            <ac:spMk id="18" creationId="{9A97C86A-04D6-40F7-AE84-31AB43E6A846}"/>
          </ac:spMkLst>
        </pc:spChg>
        <pc:spChg chg="add">
          <ac:chgData name="Mashal Khan" userId="ff208bdd-e69e-4a16-a659-cb1c3d459121" providerId="ADAL" clId="{E21E1CC2-E7B3-45D6-B25B-06A4B6D88B47}" dt="2021-03-09T08:23:09.114" v="1900" actId="26606"/>
          <ac:spMkLst>
            <pc:docMk/>
            <pc:sldMk cId="1646921657" sldId="297"/>
            <ac:spMk id="20" creationId="{FF9F2414-84E8-453E-B1F3-389FDE8192D9}"/>
          </ac:spMkLst>
        </pc:spChg>
        <pc:spChg chg="add">
          <ac:chgData name="Mashal Khan" userId="ff208bdd-e69e-4a16-a659-cb1c3d459121" providerId="ADAL" clId="{E21E1CC2-E7B3-45D6-B25B-06A4B6D88B47}" dt="2021-03-09T08:23:09.114" v="1900" actId="26606"/>
          <ac:spMkLst>
            <pc:docMk/>
            <pc:sldMk cId="1646921657" sldId="297"/>
            <ac:spMk id="22" creationId="{3ECA69A1-7536-43AC-85EF-C7106179F5ED}"/>
          </ac:spMkLst>
        </pc:spChg>
        <pc:picChg chg="add mod ord">
          <ac:chgData name="Mashal Khan" userId="ff208bdd-e69e-4a16-a659-cb1c3d459121" providerId="ADAL" clId="{E21E1CC2-E7B3-45D6-B25B-06A4B6D88B47}" dt="2021-03-09T08:23:34.535" v="1907" actId="14100"/>
          <ac:picMkLst>
            <pc:docMk/>
            <pc:sldMk cId="1646921657" sldId="297"/>
            <ac:picMk id="5" creationId="{F62AD33B-2FF6-47FC-A099-7A310D508E6D}"/>
          </ac:picMkLst>
        </pc:picChg>
      </pc:sldChg>
      <pc:sldChg chg="addSp delSp modSp new mod setBg">
        <pc:chgData name="Mashal Khan" userId="ff208bdd-e69e-4a16-a659-cb1c3d459121" providerId="ADAL" clId="{E21E1CC2-E7B3-45D6-B25B-06A4B6D88B47}" dt="2021-03-09T17:49:45.819" v="2418" actId="113"/>
        <pc:sldMkLst>
          <pc:docMk/>
          <pc:sldMk cId="292122629" sldId="298"/>
        </pc:sldMkLst>
        <pc:spChg chg="mod">
          <ac:chgData name="Mashal Khan" userId="ff208bdd-e69e-4a16-a659-cb1c3d459121" providerId="ADAL" clId="{E21E1CC2-E7B3-45D6-B25B-06A4B6D88B47}" dt="2021-03-09T08:24:46.798" v="1942" actId="26606"/>
          <ac:spMkLst>
            <pc:docMk/>
            <pc:sldMk cId="292122629" sldId="298"/>
            <ac:spMk id="2" creationId="{7C6ED28E-6871-4FEB-9716-DF2D63D638A6}"/>
          </ac:spMkLst>
        </pc:spChg>
        <pc:spChg chg="mod">
          <ac:chgData name="Mashal Khan" userId="ff208bdd-e69e-4a16-a659-cb1c3d459121" providerId="ADAL" clId="{E21E1CC2-E7B3-45D6-B25B-06A4B6D88B47}" dt="2021-03-09T17:49:45.819" v="2418" actId="113"/>
          <ac:spMkLst>
            <pc:docMk/>
            <pc:sldMk cId="292122629" sldId="298"/>
            <ac:spMk id="3" creationId="{8B633B64-6C54-43CE-9A40-9410242245F7}"/>
          </ac:spMkLst>
        </pc:spChg>
        <pc:spChg chg="add del">
          <ac:chgData name="Mashal Khan" userId="ff208bdd-e69e-4a16-a659-cb1c3d459121" providerId="ADAL" clId="{E21E1CC2-E7B3-45D6-B25B-06A4B6D88B47}" dt="2021-03-09T08:24:46.798" v="1941" actId="26606"/>
          <ac:spMkLst>
            <pc:docMk/>
            <pc:sldMk cId="292122629" sldId="298"/>
            <ac:spMk id="8" creationId="{46D6306C-ED4F-4AAE-B4A5-EEA6AFAD726E}"/>
          </ac:spMkLst>
        </pc:spChg>
        <pc:spChg chg="add del">
          <ac:chgData name="Mashal Khan" userId="ff208bdd-e69e-4a16-a659-cb1c3d459121" providerId="ADAL" clId="{E21E1CC2-E7B3-45D6-B25B-06A4B6D88B47}" dt="2021-03-09T08:24:46.798" v="1941" actId="26606"/>
          <ac:spMkLst>
            <pc:docMk/>
            <pc:sldMk cId="292122629" sldId="298"/>
            <ac:spMk id="10" creationId="{0EC5361D-F897-4856-B945-0455A365EB24}"/>
          </ac:spMkLst>
        </pc:spChg>
        <pc:spChg chg="add del">
          <ac:chgData name="Mashal Khan" userId="ff208bdd-e69e-4a16-a659-cb1c3d459121" providerId="ADAL" clId="{E21E1CC2-E7B3-45D6-B25B-06A4B6D88B47}" dt="2021-03-09T08:24:46.798" v="1941" actId="26606"/>
          <ac:spMkLst>
            <pc:docMk/>
            <pc:sldMk cId="292122629" sldId="298"/>
            <ac:spMk id="12" creationId="{4508C0C5-2268-42B5-B3C8-4D0899E05F8C}"/>
          </ac:spMkLst>
        </pc:spChg>
        <pc:spChg chg="add del">
          <ac:chgData name="Mashal Khan" userId="ff208bdd-e69e-4a16-a659-cb1c3d459121" providerId="ADAL" clId="{E21E1CC2-E7B3-45D6-B25B-06A4B6D88B47}" dt="2021-03-09T08:24:46.798" v="1941" actId="26606"/>
          <ac:spMkLst>
            <pc:docMk/>
            <pc:sldMk cId="292122629" sldId="298"/>
            <ac:spMk id="14" creationId="{141ACBDB-38F8-4B34-8183-BD95B4E55A62}"/>
          </ac:spMkLst>
        </pc:spChg>
        <pc:spChg chg="add del">
          <ac:chgData name="Mashal Khan" userId="ff208bdd-e69e-4a16-a659-cb1c3d459121" providerId="ADAL" clId="{E21E1CC2-E7B3-45D6-B25B-06A4B6D88B47}" dt="2021-03-09T08:24:46.798" v="1941" actId="26606"/>
          <ac:spMkLst>
            <pc:docMk/>
            <pc:sldMk cId="292122629" sldId="298"/>
            <ac:spMk id="16" creationId="{DE00DB52-3455-4E2F-867B-A6D0516E175B}"/>
          </ac:spMkLst>
        </pc:spChg>
        <pc:spChg chg="add del">
          <ac:chgData name="Mashal Khan" userId="ff208bdd-e69e-4a16-a659-cb1c3d459121" providerId="ADAL" clId="{E21E1CC2-E7B3-45D6-B25B-06A4B6D88B47}" dt="2021-03-09T08:24:46.798" v="1941" actId="26606"/>
          <ac:spMkLst>
            <pc:docMk/>
            <pc:sldMk cId="292122629" sldId="298"/>
            <ac:spMk id="18" creationId="{9E914C83-E0D8-4953-92D5-169D28CB43AE}"/>
          </ac:spMkLst>
        </pc:spChg>
        <pc:spChg chg="add del">
          <ac:chgData name="Mashal Khan" userId="ff208bdd-e69e-4a16-a659-cb1c3d459121" providerId="ADAL" clId="{E21E1CC2-E7B3-45D6-B25B-06A4B6D88B47}" dt="2021-03-09T08:24:46.798" v="1941" actId="26606"/>
          <ac:spMkLst>
            <pc:docMk/>
            <pc:sldMk cId="292122629" sldId="298"/>
            <ac:spMk id="20" creationId="{3512E083-F550-46AF-8490-767ECFD00CB7}"/>
          </ac:spMkLst>
        </pc:spChg>
        <pc:spChg chg="add">
          <ac:chgData name="Mashal Khan" userId="ff208bdd-e69e-4a16-a659-cb1c3d459121" providerId="ADAL" clId="{E21E1CC2-E7B3-45D6-B25B-06A4B6D88B47}" dt="2021-03-09T08:24:46.798" v="1942" actId="26606"/>
          <ac:spMkLst>
            <pc:docMk/>
            <pc:sldMk cId="292122629" sldId="298"/>
            <ac:spMk id="22" creationId="{777A147A-9ED8-46B4-8660-1B3C2AA880B5}"/>
          </ac:spMkLst>
        </pc:spChg>
        <pc:spChg chg="add">
          <ac:chgData name="Mashal Khan" userId="ff208bdd-e69e-4a16-a659-cb1c3d459121" providerId="ADAL" clId="{E21E1CC2-E7B3-45D6-B25B-06A4B6D88B47}" dt="2021-03-09T08:24:46.798" v="1942" actId="26606"/>
          <ac:spMkLst>
            <pc:docMk/>
            <pc:sldMk cId="292122629" sldId="298"/>
            <ac:spMk id="23" creationId="{5D6C15A0-C087-4593-8414-2B4EC1CDC3DE}"/>
          </ac:spMkLst>
        </pc:spChg>
      </pc:sldChg>
      <pc:sldChg chg="addSp delSp modSp new mod ord setBg">
        <pc:chgData name="Mashal Khan" userId="ff208bdd-e69e-4a16-a659-cb1c3d459121" providerId="ADAL" clId="{E21E1CC2-E7B3-45D6-B25B-06A4B6D88B47}" dt="2021-03-09T08:27:36.927" v="1959" actId="14100"/>
        <pc:sldMkLst>
          <pc:docMk/>
          <pc:sldMk cId="866700537" sldId="299"/>
        </pc:sldMkLst>
        <pc:spChg chg="del">
          <ac:chgData name="Mashal Khan" userId="ff208bdd-e69e-4a16-a659-cb1c3d459121" providerId="ADAL" clId="{E21E1CC2-E7B3-45D6-B25B-06A4B6D88B47}" dt="2021-03-09T08:27:34.198" v="1958" actId="26606"/>
          <ac:spMkLst>
            <pc:docMk/>
            <pc:sldMk cId="866700537" sldId="299"/>
            <ac:spMk id="2" creationId="{441F1BE0-8274-4980-858F-07FECA95B235}"/>
          </ac:spMkLst>
        </pc:spChg>
        <pc:spChg chg="del">
          <ac:chgData name="Mashal Khan" userId="ff208bdd-e69e-4a16-a659-cb1c3d459121" providerId="ADAL" clId="{E21E1CC2-E7B3-45D6-B25B-06A4B6D88B47}" dt="2021-03-09T08:27:34.198" v="1958" actId="26606"/>
          <ac:spMkLst>
            <pc:docMk/>
            <pc:sldMk cId="866700537" sldId="299"/>
            <ac:spMk id="3" creationId="{39D38BC2-6CF7-405C-8EB7-44BA2BD1CF74}"/>
          </ac:spMkLst>
        </pc:spChg>
        <pc:spChg chg="add">
          <ac:chgData name="Mashal Khan" userId="ff208bdd-e69e-4a16-a659-cb1c3d459121" providerId="ADAL" clId="{E21E1CC2-E7B3-45D6-B25B-06A4B6D88B47}" dt="2021-03-09T08:27:34.198" v="1958" actId="26606"/>
          <ac:spMkLst>
            <pc:docMk/>
            <pc:sldMk cId="866700537" sldId="299"/>
            <ac:spMk id="10" creationId="{F3060C83-F051-4F0E-ABAD-AA0DFC48B218}"/>
          </ac:spMkLst>
        </pc:spChg>
        <pc:spChg chg="add">
          <ac:chgData name="Mashal Khan" userId="ff208bdd-e69e-4a16-a659-cb1c3d459121" providerId="ADAL" clId="{E21E1CC2-E7B3-45D6-B25B-06A4B6D88B47}" dt="2021-03-09T08:27:34.198" v="1958" actId="26606"/>
          <ac:spMkLst>
            <pc:docMk/>
            <pc:sldMk cId="866700537" sldId="299"/>
            <ac:spMk id="12" creationId="{83C98ABE-055B-441F-B07E-44F97F083C39}"/>
          </ac:spMkLst>
        </pc:spChg>
        <pc:spChg chg="add">
          <ac:chgData name="Mashal Khan" userId="ff208bdd-e69e-4a16-a659-cb1c3d459121" providerId="ADAL" clId="{E21E1CC2-E7B3-45D6-B25B-06A4B6D88B47}" dt="2021-03-09T08:27:34.198" v="1958" actId="26606"/>
          <ac:spMkLst>
            <pc:docMk/>
            <pc:sldMk cId="866700537" sldId="299"/>
            <ac:spMk id="14" creationId="{29FDB030-9B49-4CED-8CCD-4D99382388AC}"/>
          </ac:spMkLst>
        </pc:spChg>
        <pc:spChg chg="add">
          <ac:chgData name="Mashal Khan" userId="ff208bdd-e69e-4a16-a659-cb1c3d459121" providerId="ADAL" clId="{E21E1CC2-E7B3-45D6-B25B-06A4B6D88B47}" dt="2021-03-09T08:27:34.198" v="1958" actId="26606"/>
          <ac:spMkLst>
            <pc:docMk/>
            <pc:sldMk cId="866700537" sldId="299"/>
            <ac:spMk id="16" creationId="{3783CA14-24A1-485C-8B30-D6A5D87987AD}"/>
          </ac:spMkLst>
        </pc:spChg>
        <pc:spChg chg="add">
          <ac:chgData name="Mashal Khan" userId="ff208bdd-e69e-4a16-a659-cb1c3d459121" providerId="ADAL" clId="{E21E1CC2-E7B3-45D6-B25B-06A4B6D88B47}" dt="2021-03-09T08:27:34.198" v="1958" actId="26606"/>
          <ac:spMkLst>
            <pc:docMk/>
            <pc:sldMk cId="866700537" sldId="299"/>
            <ac:spMk id="18" creationId="{9A97C86A-04D6-40F7-AE84-31AB43E6A846}"/>
          </ac:spMkLst>
        </pc:spChg>
        <pc:spChg chg="add">
          <ac:chgData name="Mashal Khan" userId="ff208bdd-e69e-4a16-a659-cb1c3d459121" providerId="ADAL" clId="{E21E1CC2-E7B3-45D6-B25B-06A4B6D88B47}" dt="2021-03-09T08:27:34.198" v="1958" actId="26606"/>
          <ac:spMkLst>
            <pc:docMk/>
            <pc:sldMk cId="866700537" sldId="299"/>
            <ac:spMk id="20" creationId="{FF9F2414-84E8-453E-B1F3-389FDE8192D9}"/>
          </ac:spMkLst>
        </pc:spChg>
        <pc:spChg chg="add">
          <ac:chgData name="Mashal Khan" userId="ff208bdd-e69e-4a16-a659-cb1c3d459121" providerId="ADAL" clId="{E21E1CC2-E7B3-45D6-B25B-06A4B6D88B47}" dt="2021-03-09T08:27:34.198" v="1958" actId="26606"/>
          <ac:spMkLst>
            <pc:docMk/>
            <pc:sldMk cId="866700537" sldId="299"/>
            <ac:spMk id="22" creationId="{3ECA69A1-7536-43AC-85EF-C7106179F5ED}"/>
          </ac:spMkLst>
        </pc:spChg>
        <pc:picChg chg="add mod">
          <ac:chgData name="Mashal Khan" userId="ff208bdd-e69e-4a16-a659-cb1c3d459121" providerId="ADAL" clId="{E21E1CC2-E7B3-45D6-B25B-06A4B6D88B47}" dt="2021-03-09T08:27:36.927" v="1959" actId="14100"/>
          <ac:picMkLst>
            <pc:docMk/>
            <pc:sldMk cId="866700537" sldId="299"/>
            <ac:picMk id="5" creationId="{62E5EB10-34E9-4F5A-8419-D747D38F4B9D}"/>
          </ac:picMkLst>
        </pc:picChg>
      </pc:sldChg>
      <pc:sldChg chg="addSp delSp modSp new mod setBg">
        <pc:chgData name="Mashal Khan" userId="ff208bdd-e69e-4a16-a659-cb1c3d459121" providerId="ADAL" clId="{E21E1CC2-E7B3-45D6-B25B-06A4B6D88B47}" dt="2021-03-09T08:47:31.860" v="2066" actId="14100"/>
        <pc:sldMkLst>
          <pc:docMk/>
          <pc:sldMk cId="4219953675" sldId="300"/>
        </pc:sldMkLst>
        <pc:spChg chg="add del">
          <ac:chgData name="Mashal Khan" userId="ff208bdd-e69e-4a16-a659-cb1c3d459121" providerId="ADAL" clId="{E21E1CC2-E7B3-45D6-B25B-06A4B6D88B47}" dt="2021-03-09T08:47:26.503" v="2064" actId="478"/>
          <ac:spMkLst>
            <pc:docMk/>
            <pc:sldMk cId="4219953675" sldId="300"/>
            <ac:spMk id="2" creationId="{206ED629-79D4-4A02-9810-0B96E347DDCC}"/>
          </ac:spMkLst>
        </pc:spChg>
        <pc:spChg chg="add del">
          <ac:chgData name="Mashal Khan" userId="ff208bdd-e69e-4a16-a659-cb1c3d459121" providerId="ADAL" clId="{E21E1CC2-E7B3-45D6-B25B-06A4B6D88B47}" dt="2021-03-09T08:47:28.860" v="2065" actId="478"/>
          <ac:spMkLst>
            <pc:docMk/>
            <pc:sldMk cId="4219953675" sldId="300"/>
            <ac:spMk id="3" creationId="{0354C109-FC74-4256-BB08-451EFF450654}"/>
          </ac:spMkLst>
        </pc:spChg>
        <pc:spChg chg="add del">
          <ac:chgData name="Mashal Khan" userId="ff208bdd-e69e-4a16-a659-cb1c3d459121" providerId="ADAL" clId="{E21E1CC2-E7B3-45D6-B25B-06A4B6D88B47}" dt="2021-03-09T08:47:21.744" v="2063" actId="26606"/>
          <ac:spMkLst>
            <pc:docMk/>
            <pc:sldMk cId="4219953675" sldId="300"/>
            <ac:spMk id="71" creationId="{42A4FC2C-047E-45A5-965D-8E1E3BF09BC6}"/>
          </ac:spMkLst>
        </pc:spChg>
        <pc:picChg chg="add mod">
          <ac:chgData name="Mashal Khan" userId="ff208bdd-e69e-4a16-a659-cb1c3d459121" providerId="ADAL" clId="{E21E1CC2-E7B3-45D6-B25B-06A4B6D88B47}" dt="2021-03-09T08:47:31.860" v="2066" actId="14100"/>
          <ac:picMkLst>
            <pc:docMk/>
            <pc:sldMk cId="4219953675" sldId="300"/>
            <ac:picMk id="1026" creationId="{11308EB8-A613-4E63-AB64-A17377A83952}"/>
          </ac:picMkLst>
        </pc:picChg>
      </pc:sldChg>
      <pc:sldChg chg="addSp delSp modSp new mod ord">
        <pc:chgData name="Mashal Khan" userId="ff208bdd-e69e-4a16-a659-cb1c3d459121" providerId="ADAL" clId="{E21E1CC2-E7B3-45D6-B25B-06A4B6D88B47}" dt="2021-03-09T17:30:46.047" v="2317" actId="14100"/>
        <pc:sldMkLst>
          <pc:docMk/>
          <pc:sldMk cId="2655984694" sldId="301"/>
        </pc:sldMkLst>
        <pc:spChg chg="mod">
          <ac:chgData name="Mashal Khan" userId="ff208bdd-e69e-4a16-a659-cb1c3d459121" providerId="ADAL" clId="{E21E1CC2-E7B3-45D6-B25B-06A4B6D88B47}" dt="2021-03-09T17:28:56.376" v="2312" actId="20577"/>
          <ac:spMkLst>
            <pc:docMk/>
            <pc:sldMk cId="2655984694" sldId="301"/>
            <ac:spMk id="2" creationId="{04B63620-3681-4A58-AA76-D872A4C185A8}"/>
          </ac:spMkLst>
        </pc:spChg>
        <pc:spChg chg="del">
          <ac:chgData name="Mashal Khan" userId="ff208bdd-e69e-4a16-a659-cb1c3d459121" providerId="ADAL" clId="{E21E1CC2-E7B3-45D6-B25B-06A4B6D88B47}" dt="2021-03-09T17:30:31.982" v="2313"/>
          <ac:spMkLst>
            <pc:docMk/>
            <pc:sldMk cId="2655984694" sldId="301"/>
            <ac:spMk id="3" creationId="{030E0B06-A0F7-4C25-8D2F-F74F040F9156}"/>
          </ac:spMkLst>
        </pc:spChg>
        <pc:picChg chg="add mod">
          <ac:chgData name="Mashal Khan" userId="ff208bdd-e69e-4a16-a659-cb1c3d459121" providerId="ADAL" clId="{E21E1CC2-E7B3-45D6-B25B-06A4B6D88B47}" dt="2021-03-09T17:30:46.047" v="2317" actId="14100"/>
          <ac:picMkLst>
            <pc:docMk/>
            <pc:sldMk cId="2655984694" sldId="301"/>
            <ac:picMk id="4" creationId="{764859E7-B3BD-4CD2-895A-A609ABD0047D}"/>
          </ac:picMkLst>
        </pc:picChg>
      </pc:sldChg>
      <pc:sldChg chg="addSp delSp modSp new mod setBg">
        <pc:chgData name="Mashal Khan" userId="ff208bdd-e69e-4a16-a659-cb1c3d459121" providerId="ADAL" clId="{E21E1CC2-E7B3-45D6-B25B-06A4B6D88B47}" dt="2021-03-09T17:31:27.752" v="2323" actId="14100"/>
        <pc:sldMkLst>
          <pc:docMk/>
          <pc:sldMk cId="2873054361" sldId="302"/>
        </pc:sldMkLst>
        <pc:spChg chg="del">
          <ac:chgData name="Mashal Khan" userId="ff208bdd-e69e-4a16-a659-cb1c3d459121" providerId="ADAL" clId="{E21E1CC2-E7B3-45D6-B25B-06A4B6D88B47}" dt="2021-03-09T17:31:02.554" v="2320" actId="478"/>
          <ac:spMkLst>
            <pc:docMk/>
            <pc:sldMk cId="2873054361" sldId="302"/>
            <ac:spMk id="2" creationId="{24835489-9FD5-48B1-B671-1E630CD49011}"/>
          </ac:spMkLst>
        </pc:spChg>
        <pc:spChg chg="del">
          <ac:chgData name="Mashal Khan" userId="ff208bdd-e69e-4a16-a659-cb1c3d459121" providerId="ADAL" clId="{E21E1CC2-E7B3-45D6-B25B-06A4B6D88B47}" dt="2021-03-09T17:30:58.155" v="2319"/>
          <ac:spMkLst>
            <pc:docMk/>
            <pc:sldMk cId="2873054361" sldId="302"/>
            <ac:spMk id="3" creationId="{6995FA2A-C7D8-4520-9D80-7FB7A1CDB3E2}"/>
          </ac:spMkLst>
        </pc:spChg>
        <pc:spChg chg="add">
          <ac:chgData name="Mashal Khan" userId="ff208bdd-e69e-4a16-a659-cb1c3d459121" providerId="ADAL" clId="{E21E1CC2-E7B3-45D6-B25B-06A4B6D88B47}" dt="2021-03-09T17:31:07.621" v="2321" actId="26606"/>
          <ac:spMkLst>
            <pc:docMk/>
            <pc:sldMk cId="2873054361" sldId="302"/>
            <ac:spMk id="9" creationId="{F3060C83-F051-4F0E-ABAD-AA0DFC48B218}"/>
          </ac:spMkLst>
        </pc:spChg>
        <pc:spChg chg="add">
          <ac:chgData name="Mashal Khan" userId="ff208bdd-e69e-4a16-a659-cb1c3d459121" providerId="ADAL" clId="{E21E1CC2-E7B3-45D6-B25B-06A4B6D88B47}" dt="2021-03-09T17:31:07.621" v="2321" actId="26606"/>
          <ac:spMkLst>
            <pc:docMk/>
            <pc:sldMk cId="2873054361" sldId="302"/>
            <ac:spMk id="11" creationId="{83C98ABE-055B-441F-B07E-44F97F083C39}"/>
          </ac:spMkLst>
        </pc:spChg>
        <pc:spChg chg="add">
          <ac:chgData name="Mashal Khan" userId="ff208bdd-e69e-4a16-a659-cb1c3d459121" providerId="ADAL" clId="{E21E1CC2-E7B3-45D6-B25B-06A4B6D88B47}" dt="2021-03-09T17:31:07.621" v="2321" actId="26606"/>
          <ac:spMkLst>
            <pc:docMk/>
            <pc:sldMk cId="2873054361" sldId="302"/>
            <ac:spMk id="13" creationId="{29FDB030-9B49-4CED-8CCD-4D99382388AC}"/>
          </ac:spMkLst>
        </pc:spChg>
        <pc:spChg chg="add">
          <ac:chgData name="Mashal Khan" userId="ff208bdd-e69e-4a16-a659-cb1c3d459121" providerId="ADAL" clId="{E21E1CC2-E7B3-45D6-B25B-06A4B6D88B47}" dt="2021-03-09T17:31:07.621" v="2321" actId="26606"/>
          <ac:spMkLst>
            <pc:docMk/>
            <pc:sldMk cId="2873054361" sldId="302"/>
            <ac:spMk id="15" creationId="{3783CA14-24A1-485C-8B30-D6A5D87987AD}"/>
          </ac:spMkLst>
        </pc:spChg>
        <pc:spChg chg="add">
          <ac:chgData name="Mashal Khan" userId="ff208bdd-e69e-4a16-a659-cb1c3d459121" providerId="ADAL" clId="{E21E1CC2-E7B3-45D6-B25B-06A4B6D88B47}" dt="2021-03-09T17:31:07.621" v="2321" actId="26606"/>
          <ac:spMkLst>
            <pc:docMk/>
            <pc:sldMk cId="2873054361" sldId="302"/>
            <ac:spMk id="17" creationId="{9A97C86A-04D6-40F7-AE84-31AB43E6A846}"/>
          </ac:spMkLst>
        </pc:spChg>
        <pc:spChg chg="add">
          <ac:chgData name="Mashal Khan" userId="ff208bdd-e69e-4a16-a659-cb1c3d459121" providerId="ADAL" clId="{E21E1CC2-E7B3-45D6-B25B-06A4B6D88B47}" dt="2021-03-09T17:31:07.621" v="2321" actId="26606"/>
          <ac:spMkLst>
            <pc:docMk/>
            <pc:sldMk cId="2873054361" sldId="302"/>
            <ac:spMk id="19" creationId="{FF9F2414-84E8-453E-B1F3-389FDE8192D9}"/>
          </ac:spMkLst>
        </pc:spChg>
        <pc:spChg chg="add">
          <ac:chgData name="Mashal Khan" userId="ff208bdd-e69e-4a16-a659-cb1c3d459121" providerId="ADAL" clId="{E21E1CC2-E7B3-45D6-B25B-06A4B6D88B47}" dt="2021-03-09T17:31:07.621" v="2321" actId="26606"/>
          <ac:spMkLst>
            <pc:docMk/>
            <pc:sldMk cId="2873054361" sldId="302"/>
            <ac:spMk id="21" creationId="{3ECA69A1-7536-43AC-85EF-C7106179F5ED}"/>
          </ac:spMkLst>
        </pc:spChg>
        <pc:picChg chg="add mod">
          <ac:chgData name="Mashal Khan" userId="ff208bdd-e69e-4a16-a659-cb1c3d459121" providerId="ADAL" clId="{E21E1CC2-E7B3-45D6-B25B-06A4B6D88B47}" dt="2021-03-09T17:31:27.752" v="2323" actId="14100"/>
          <ac:picMkLst>
            <pc:docMk/>
            <pc:sldMk cId="2873054361" sldId="302"/>
            <ac:picMk id="4" creationId="{8B75828D-3BE0-4869-A0C6-8C162CEEA9F8}"/>
          </ac:picMkLst>
        </pc:picChg>
      </pc:sldChg>
      <pc:sldChg chg="del">
        <pc:chgData name="Mashal Khan" userId="ff208bdd-e69e-4a16-a659-cb1c3d459121" providerId="ADAL" clId="{E21E1CC2-E7B3-45D6-B25B-06A4B6D88B47}" dt="2021-03-02T05:29:11.619" v="0" actId="47"/>
        <pc:sldMkLst>
          <pc:docMk/>
          <pc:sldMk cId="0" sldId="341"/>
        </pc:sldMkLst>
      </pc:sldChg>
      <pc:sldChg chg="del">
        <pc:chgData name="Mashal Khan" userId="ff208bdd-e69e-4a16-a659-cb1c3d459121" providerId="ADAL" clId="{E21E1CC2-E7B3-45D6-B25B-06A4B6D88B47}" dt="2021-03-02T05:29:11.619" v="0" actId="47"/>
        <pc:sldMkLst>
          <pc:docMk/>
          <pc:sldMk cId="0" sldId="342"/>
        </pc:sldMkLst>
      </pc:sldChg>
      <pc:sldChg chg="del">
        <pc:chgData name="Mashal Khan" userId="ff208bdd-e69e-4a16-a659-cb1c3d459121" providerId="ADAL" clId="{E21E1CC2-E7B3-45D6-B25B-06A4B6D88B47}" dt="2021-03-02T05:29:11.619" v="0" actId="47"/>
        <pc:sldMkLst>
          <pc:docMk/>
          <pc:sldMk cId="0" sldId="343"/>
        </pc:sldMkLst>
      </pc:sldChg>
      <pc:sldChg chg="del">
        <pc:chgData name="Mashal Khan" userId="ff208bdd-e69e-4a16-a659-cb1c3d459121" providerId="ADAL" clId="{E21E1CC2-E7B3-45D6-B25B-06A4B6D88B47}" dt="2021-03-02T05:29:11.619" v="0" actId="47"/>
        <pc:sldMkLst>
          <pc:docMk/>
          <pc:sldMk cId="0" sldId="344"/>
        </pc:sldMkLst>
      </pc:sldChg>
      <pc:sldChg chg="del">
        <pc:chgData name="Mashal Khan" userId="ff208bdd-e69e-4a16-a659-cb1c3d459121" providerId="ADAL" clId="{E21E1CC2-E7B3-45D6-B25B-06A4B6D88B47}" dt="2021-03-02T05:29:11.619" v="0" actId="47"/>
        <pc:sldMkLst>
          <pc:docMk/>
          <pc:sldMk cId="0" sldId="345"/>
        </pc:sldMkLst>
      </pc:sldChg>
      <pc:sldChg chg="del">
        <pc:chgData name="Mashal Khan" userId="ff208bdd-e69e-4a16-a659-cb1c3d459121" providerId="ADAL" clId="{E21E1CC2-E7B3-45D6-B25B-06A4B6D88B47}" dt="2021-03-02T05:29:11.619" v="0" actId="47"/>
        <pc:sldMkLst>
          <pc:docMk/>
          <pc:sldMk cId="0" sldId="346"/>
        </pc:sldMkLst>
      </pc:sldChg>
      <pc:sldChg chg="del">
        <pc:chgData name="Mashal Khan" userId="ff208bdd-e69e-4a16-a659-cb1c3d459121" providerId="ADAL" clId="{E21E1CC2-E7B3-45D6-B25B-06A4B6D88B47}" dt="2021-03-02T05:29:11.619" v="0" actId="47"/>
        <pc:sldMkLst>
          <pc:docMk/>
          <pc:sldMk cId="0" sldId="347"/>
        </pc:sldMkLst>
      </pc:sldChg>
      <pc:sldChg chg="del">
        <pc:chgData name="Mashal Khan" userId="ff208bdd-e69e-4a16-a659-cb1c3d459121" providerId="ADAL" clId="{E21E1CC2-E7B3-45D6-B25B-06A4B6D88B47}" dt="2021-03-02T05:29:11.619" v="0" actId="47"/>
        <pc:sldMkLst>
          <pc:docMk/>
          <pc:sldMk cId="0" sldId="348"/>
        </pc:sldMkLst>
      </pc:sldChg>
      <pc:sldChg chg="del">
        <pc:chgData name="Mashal Khan" userId="ff208bdd-e69e-4a16-a659-cb1c3d459121" providerId="ADAL" clId="{E21E1CC2-E7B3-45D6-B25B-06A4B6D88B47}" dt="2021-03-02T05:29:11.619" v="0" actId="47"/>
        <pc:sldMkLst>
          <pc:docMk/>
          <pc:sldMk cId="0" sldId="350"/>
        </pc:sldMkLst>
      </pc:sldChg>
      <pc:sldChg chg="del">
        <pc:chgData name="Mashal Khan" userId="ff208bdd-e69e-4a16-a659-cb1c3d459121" providerId="ADAL" clId="{E21E1CC2-E7B3-45D6-B25B-06A4B6D88B47}" dt="2021-03-02T05:29:11.619" v="0" actId="47"/>
        <pc:sldMkLst>
          <pc:docMk/>
          <pc:sldMk cId="0" sldId="351"/>
        </pc:sldMkLst>
      </pc:sldChg>
      <pc:sldChg chg="del">
        <pc:chgData name="Mashal Khan" userId="ff208bdd-e69e-4a16-a659-cb1c3d459121" providerId="ADAL" clId="{E21E1CC2-E7B3-45D6-B25B-06A4B6D88B47}" dt="2021-03-02T05:29:11.619" v="0" actId="47"/>
        <pc:sldMkLst>
          <pc:docMk/>
          <pc:sldMk cId="0" sldId="352"/>
        </pc:sldMkLst>
      </pc:sldChg>
      <pc:sldChg chg="del">
        <pc:chgData name="Mashal Khan" userId="ff208bdd-e69e-4a16-a659-cb1c3d459121" providerId="ADAL" clId="{E21E1CC2-E7B3-45D6-B25B-06A4B6D88B47}" dt="2021-03-02T05:29:11.619" v="0" actId="47"/>
        <pc:sldMkLst>
          <pc:docMk/>
          <pc:sldMk cId="0" sldId="353"/>
        </pc:sldMkLst>
      </pc:sldChg>
      <pc:sldChg chg="del">
        <pc:chgData name="Mashal Khan" userId="ff208bdd-e69e-4a16-a659-cb1c3d459121" providerId="ADAL" clId="{E21E1CC2-E7B3-45D6-B25B-06A4B6D88B47}" dt="2021-03-02T05:29:11.619" v="0" actId="47"/>
        <pc:sldMkLst>
          <pc:docMk/>
          <pc:sldMk cId="0" sldId="354"/>
        </pc:sldMkLst>
      </pc:sldChg>
      <pc:sldChg chg="del">
        <pc:chgData name="Mashal Khan" userId="ff208bdd-e69e-4a16-a659-cb1c3d459121" providerId="ADAL" clId="{E21E1CC2-E7B3-45D6-B25B-06A4B6D88B47}" dt="2021-03-02T05:29:11.619" v="0" actId="47"/>
        <pc:sldMkLst>
          <pc:docMk/>
          <pc:sldMk cId="0" sldId="356"/>
        </pc:sldMkLst>
      </pc:sldChg>
      <pc:sldChg chg="del">
        <pc:chgData name="Mashal Khan" userId="ff208bdd-e69e-4a16-a659-cb1c3d459121" providerId="ADAL" clId="{E21E1CC2-E7B3-45D6-B25B-06A4B6D88B47}" dt="2021-03-02T05:29:11.619" v="0" actId="47"/>
        <pc:sldMkLst>
          <pc:docMk/>
          <pc:sldMk cId="0" sldId="357"/>
        </pc:sldMkLst>
      </pc:sldChg>
      <pc:sldChg chg="del">
        <pc:chgData name="Mashal Khan" userId="ff208bdd-e69e-4a16-a659-cb1c3d459121" providerId="ADAL" clId="{E21E1CC2-E7B3-45D6-B25B-06A4B6D88B47}" dt="2021-03-02T05:29:11.619" v="0" actId="47"/>
        <pc:sldMkLst>
          <pc:docMk/>
          <pc:sldMk cId="0" sldId="361"/>
        </pc:sldMkLst>
      </pc:sldChg>
      <pc:sldChg chg="del">
        <pc:chgData name="Mashal Khan" userId="ff208bdd-e69e-4a16-a659-cb1c3d459121" providerId="ADAL" clId="{E21E1CC2-E7B3-45D6-B25B-06A4B6D88B47}" dt="2021-03-02T05:29:11.619" v="0" actId="47"/>
        <pc:sldMkLst>
          <pc:docMk/>
          <pc:sldMk cId="0" sldId="462"/>
        </pc:sldMkLst>
      </pc:sldChg>
      <pc:sldChg chg="del">
        <pc:chgData name="Mashal Khan" userId="ff208bdd-e69e-4a16-a659-cb1c3d459121" providerId="ADAL" clId="{E21E1CC2-E7B3-45D6-B25B-06A4B6D88B47}" dt="2021-03-02T05:29:11.619" v="0" actId="47"/>
        <pc:sldMkLst>
          <pc:docMk/>
          <pc:sldMk cId="0" sldId="463"/>
        </pc:sldMkLst>
      </pc:sldChg>
      <pc:sldChg chg="del">
        <pc:chgData name="Mashal Khan" userId="ff208bdd-e69e-4a16-a659-cb1c3d459121" providerId="ADAL" clId="{E21E1CC2-E7B3-45D6-B25B-06A4B6D88B47}" dt="2021-03-02T05:29:11.619" v="0" actId="47"/>
        <pc:sldMkLst>
          <pc:docMk/>
          <pc:sldMk cId="0" sldId="464"/>
        </pc:sldMkLst>
      </pc:sldChg>
      <pc:sldChg chg="del">
        <pc:chgData name="Mashal Khan" userId="ff208bdd-e69e-4a16-a659-cb1c3d459121" providerId="ADAL" clId="{E21E1CC2-E7B3-45D6-B25B-06A4B6D88B47}" dt="2021-03-02T05:29:11.619" v="0" actId="47"/>
        <pc:sldMkLst>
          <pc:docMk/>
          <pc:sldMk cId="0" sldId="465"/>
        </pc:sldMkLst>
      </pc:sldChg>
      <pc:sldChg chg="del">
        <pc:chgData name="Mashal Khan" userId="ff208bdd-e69e-4a16-a659-cb1c3d459121" providerId="ADAL" clId="{E21E1CC2-E7B3-45D6-B25B-06A4B6D88B47}" dt="2021-03-02T05:29:11.619" v="0" actId="47"/>
        <pc:sldMkLst>
          <pc:docMk/>
          <pc:sldMk cId="0" sldId="466"/>
        </pc:sldMkLst>
      </pc:sldChg>
      <pc:sldChg chg="del">
        <pc:chgData name="Mashal Khan" userId="ff208bdd-e69e-4a16-a659-cb1c3d459121" providerId="ADAL" clId="{E21E1CC2-E7B3-45D6-B25B-06A4B6D88B47}" dt="2021-03-02T05:29:11.619" v="0" actId="47"/>
        <pc:sldMkLst>
          <pc:docMk/>
          <pc:sldMk cId="0" sldId="537"/>
        </pc:sldMkLst>
      </pc:sldChg>
      <pc:sldChg chg="del">
        <pc:chgData name="Mashal Khan" userId="ff208bdd-e69e-4a16-a659-cb1c3d459121" providerId="ADAL" clId="{E21E1CC2-E7B3-45D6-B25B-06A4B6D88B47}" dt="2021-03-02T05:29:11.619" v="0" actId="47"/>
        <pc:sldMkLst>
          <pc:docMk/>
          <pc:sldMk cId="0" sldId="845"/>
        </pc:sldMkLst>
      </pc:sldChg>
      <pc:sldChg chg="del">
        <pc:chgData name="Mashal Khan" userId="ff208bdd-e69e-4a16-a659-cb1c3d459121" providerId="ADAL" clId="{E21E1CC2-E7B3-45D6-B25B-06A4B6D88B47}" dt="2021-03-02T05:29:11.619" v="0" actId="47"/>
        <pc:sldMkLst>
          <pc:docMk/>
          <pc:sldMk cId="2931074796" sldId="847"/>
        </pc:sldMkLst>
      </pc:sldChg>
      <pc:sldChg chg="del">
        <pc:chgData name="Mashal Khan" userId="ff208bdd-e69e-4a16-a659-cb1c3d459121" providerId="ADAL" clId="{E21E1CC2-E7B3-45D6-B25B-06A4B6D88B47}" dt="2021-03-02T05:29:11.619" v="0" actId="47"/>
        <pc:sldMkLst>
          <pc:docMk/>
          <pc:sldMk cId="2944383201" sldId="848"/>
        </pc:sldMkLst>
      </pc:sldChg>
      <pc:sldChg chg="del">
        <pc:chgData name="Mashal Khan" userId="ff208bdd-e69e-4a16-a659-cb1c3d459121" providerId="ADAL" clId="{E21E1CC2-E7B3-45D6-B25B-06A4B6D88B47}" dt="2021-03-02T05:29:11.619" v="0" actId="47"/>
        <pc:sldMkLst>
          <pc:docMk/>
          <pc:sldMk cId="151013141" sldId="849"/>
        </pc:sldMkLst>
      </pc:sldChg>
      <pc:sldChg chg="del">
        <pc:chgData name="Mashal Khan" userId="ff208bdd-e69e-4a16-a659-cb1c3d459121" providerId="ADAL" clId="{E21E1CC2-E7B3-45D6-B25B-06A4B6D88B47}" dt="2021-03-02T05:29:11.619" v="0" actId="47"/>
        <pc:sldMkLst>
          <pc:docMk/>
          <pc:sldMk cId="87753216" sldId="850"/>
        </pc:sldMkLst>
      </pc:sldChg>
      <pc:sldChg chg="del">
        <pc:chgData name="Mashal Khan" userId="ff208bdd-e69e-4a16-a659-cb1c3d459121" providerId="ADAL" clId="{E21E1CC2-E7B3-45D6-B25B-06A4B6D88B47}" dt="2021-03-02T05:29:11.619" v="0" actId="47"/>
        <pc:sldMkLst>
          <pc:docMk/>
          <pc:sldMk cId="842769841" sldId="851"/>
        </pc:sldMkLst>
      </pc:sldChg>
      <pc:sldChg chg="del">
        <pc:chgData name="Mashal Khan" userId="ff208bdd-e69e-4a16-a659-cb1c3d459121" providerId="ADAL" clId="{E21E1CC2-E7B3-45D6-B25B-06A4B6D88B47}" dt="2021-03-02T05:29:11.619" v="0" actId="47"/>
        <pc:sldMkLst>
          <pc:docMk/>
          <pc:sldMk cId="3097708224" sldId="852"/>
        </pc:sldMkLst>
      </pc:sldChg>
      <pc:sldChg chg="del">
        <pc:chgData name="Mashal Khan" userId="ff208bdd-e69e-4a16-a659-cb1c3d459121" providerId="ADAL" clId="{E21E1CC2-E7B3-45D6-B25B-06A4B6D88B47}" dt="2021-03-02T05:29:11.619" v="0" actId="47"/>
        <pc:sldMkLst>
          <pc:docMk/>
          <pc:sldMk cId="3552340454" sldId="853"/>
        </pc:sldMkLst>
      </pc:sldChg>
      <pc:sldChg chg="del">
        <pc:chgData name="Mashal Khan" userId="ff208bdd-e69e-4a16-a659-cb1c3d459121" providerId="ADAL" clId="{E21E1CC2-E7B3-45D6-B25B-06A4B6D88B47}" dt="2021-03-02T05:29:11.619" v="0" actId="47"/>
        <pc:sldMkLst>
          <pc:docMk/>
          <pc:sldMk cId="3099495066" sldId="854"/>
        </pc:sldMkLst>
      </pc:sldChg>
      <pc:sldChg chg="del">
        <pc:chgData name="Mashal Khan" userId="ff208bdd-e69e-4a16-a659-cb1c3d459121" providerId="ADAL" clId="{E21E1CC2-E7B3-45D6-B25B-06A4B6D88B47}" dt="2021-03-02T05:29:11.619" v="0" actId="47"/>
        <pc:sldMkLst>
          <pc:docMk/>
          <pc:sldMk cId="2805105122" sldId="855"/>
        </pc:sldMkLst>
      </pc:sldChg>
      <pc:sldChg chg="del">
        <pc:chgData name="Mashal Khan" userId="ff208bdd-e69e-4a16-a659-cb1c3d459121" providerId="ADAL" clId="{E21E1CC2-E7B3-45D6-B25B-06A4B6D88B47}" dt="2021-03-02T05:29:11.619" v="0" actId="47"/>
        <pc:sldMkLst>
          <pc:docMk/>
          <pc:sldMk cId="2211042793" sldId="856"/>
        </pc:sldMkLst>
      </pc:sldChg>
      <pc:sldChg chg="del">
        <pc:chgData name="Mashal Khan" userId="ff208bdd-e69e-4a16-a659-cb1c3d459121" providerId="ADAL" clId="{E21E1CC2-E7B3-45D6-B25B-06A4B6D88B47}" dt="2021-03-02T05:29:11.619" v="0" actId="47"/>
        <pc:sldMkLst>
          <pc:docMk/>
          <pc:sldMk cId="2893473367" sldId="857"/>
        </pc:sldMkLst>
      </pc:sldChg>
      <pc:sldChg chg="del">
        <pc:chgData name="Mashal Khan" userId="ff208bdd-e69e-4a16-a659-cb1c3d459121" providerId="ADAL" clId="{E21E1CC2-E7B3-45D6-B25B-06A4B6D88B47}" dt="2021-03-02T05:29:11.619" v="0" actId="47"/>
        <pc:sldMkLst>
          <pc:docMk/>
          <pc:sldMk cId="2929875625" sldId="858"/>
        </pc:sldMkLst>
      </pc:sldChg>
      <pc:sldChg chg="del">
        <pc:chgData name="Mashal Khan" userId="ff208bdd-e69e-4a16-a659-cb1c3d459121" providerId="ADAL" clId="{E21E1CC2-E7B3-45D6-B25B-06A4B6D88B47}" dt="2021-03-02T05:29:11.619" v="0" actId="47"/>
        <pc:sldMkLst>
          <pc:docMk/>
          <pc:sldMk cId="3741141234" sldId="859"/>
        </pc:sldMkLst>
      </pc:sldChg>
      <pc:sldChg chg="del">
        <pc:chgData name="Mashal Khan" userId="ff208bdd-e69e-4a16-a659-cb1c3d459121" providerId="ADAL" clId="{E21E1CC2-E7B3-45D6-B25B-06A4B6D88B47}" dt="2021-03-02T05:29:11.619" v="0" actId="47"/>
        <pc:sldMkLst>
          <pc:docMk/>
          <pc:sldMk cId="1155214308" sldId="860"/>
        </pc:sldMkLst>
      </pc:sldChg>
      <pc:sldChg chg="del">
        <pc:chgData name="Mashal Khan" userId="ff208bdd-e69e-4a16-a659-cb1c3d459121" providerId="ADAL" clId="{E21E1CC2-E7B3-45D6-B25B-06A4B6D88B47}" dt="2021-03-02T05:29:11.619" v="0" actId="47"/>
        <pc:sldMkLst>
          <pc:docMk/>
          <pc:sldMk cId="914659217" sldId="861"/>
        </pc:sldMkLst>
      </pc:sldChg>
      <pc:sldMasterChg chg="delSldLayout">
        <pc:chgData name="Mashal Khan" userId="ff208bdd-e69e-4a16-a659-cb1c3d459121" providerId="ADAL" clId="{E21E1CC2-E7B3-45D6-B25B-06A4B6D88B47}" dt="2021-03-02T05:29:11.619" v="0" actId="47"/>
        <pc:sldMasterMkLst>
          <pc:docMk/>
          <pc:sldMasterMk cId="2277638673" sldId="2147483648"/>
        </pc:sldMasterMkLst>
        <pc:sldLayoutChg chg="del">
          <pc:chgData name="Mashal Khan" userId="ff208bdd-e69e-4a16-a659-cb1c3d459121" providerId="ADAL" clId="{E21E1CC2-E7B3-45D6-B25B-06A4B6D88B47}" dt="2021-03-02T05:29:11.619" v="0" actId="47"/>
          <pc:sldLayoutMkLst>
            <pc:docMk/>
            <pc:sldMasterMk cId="2277638673" sldId="2147483648"/>
            <pc:sldLayoutMk cId="122842488" sldId="2147483660"/>
          </pc:sldLayoutMkLst>
        </pc:sldLayoutChg>
        <pc:sldLayoutChg chg="del">
          <pc:chgData name="Mashal Khan" userId="ff208bdd-e69e-4a16-a659-cb1c3d459121" providerId="ADAL" clId="{E21E1CC2-E7B3-45D6-B25B-06A4B6D88B47}" dt="2021-03-02T05:29:11.619" v="0" actId="47"/>
          <pc:sldLayoutMkLst>
            <pc:docMk/>
            <pc:sldMasterMk cId="2277638673" sldId="2147483648"/>
            <pc:sldLayoutMk cId="159358210" sldId="2147483661"/>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92E7CE-34E3-4E6B-87DB-84F08414F266}" type="datetimeFigureOut">
              <a:rPr lang="en-US" smtClean="0"/>
              <a:t>3/10/2021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B53E6D-DC67-49EC-9720-2FDA7EFF0A72}" type="slidenum">
              <a:rPr lang="en-US" smtClean="0"/>
              <a:t>‹#›</a:t>
            </a:fld>
            <a:endParaRPr lang="en-US"/>
          </a:p>
        </p:txBody>
      </p:sp>
    </p:spTree>
    <p:extLst>
      <p:ext uri="{BB962C8B-B14F-4D97-AF65-F5344CB8AC3E}">
        <p14:creationId xmlns:p14="http://schemas.microsoft.com/office/powerpoint/2010/main" val="2875242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csoonline.com/article/3588156/from-pranks-to-apts-how-remote-access-trojans-became-a-major-security-threat.html"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John the ripper</a:t>
            </a:r>
          </a:p>
        </p:txBody>
      </p:sp>
      <p:sp>
        <p:nvSpPr>
          <p:cNvPr id="4" name="Slide Number Placeholder 3"/>
          <p:cNvSpPr>
            <a:spLocks noGrp="1"/>
          </p:cNvSpPr>
          <p:nvPr>
            <p:ph type="sldNum" sz="quarter" idx="5"/>
          </p:nvPr>
        </p:nvSpPr>
        <p:spPr/>
        <p:txBody>
          <a:bodyPr/>
          <a:lstStyle/>
          <a:p>
            <a:fld id="{E4B53E6D-DC67-49EC-9720-2FDA7EFF0A72}" type="slidenum">
              <a:rPr lang="en-US" smtClean="0"/>
              <a:t>3</a:t>
            </a:fld>
            <a:endParaRPr lang="en-US"/>
          </a:p>
        </p:txBody>
      </p:sp>
    </p:spTree>
    <p:extLst>
      <p:ext uri="{BB962C8B-B14F-4D97-AF65-F5344CB8AC3E}">
        <p14:creationId xmlns:p14="http://schemas.microsoft.com/office/powerpoint/2010/main" val="38899747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Cache poisoning</a:t>
            </a:r>
          </a:p>
        </p:txBody>
      </p:sp>
      <p:sp>
        <p:nvSpPr>
          <p:cNvPr id="4" name="Slide Number Placeholder 3"/>
          <p:cNvSpPr>
            <a:spLocks noGrp="1"/>
          </p:cNvSpPr>
          <p:nvPr>
            <p:ph type="sldNum" sz="quarter" idx="5"/>
          </p:nvPr>
        </p:nvSpPr>
        <p:spPr/>
        <p:txBody>
          <a:bodyPr/>
          <a:lstStyle/>
          <a:p>
            <a:fld id="{E4B53E6D-DC67-49EC-9720-2FDA7EFF0A72}" type="slidenum">
              <a:rPr lang="en-US" smtClean="0"/>
              <a:t>26</a:t>
            </a:fld>
            <a:endParaRPr lang="en-US"/>
          </a:p>
        </p:txBody>
      </p:sp>
    </p:spTree>
    <p:extLst>
      <p:ext uri="{BB962C8B-B14F-4D97-AF65-F5344CB8AC3E}">
        <p14:creationId xmlns:p14="http://schemas.microsoft.com/office/powerpoint/2010/main" val="30183963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800" dirty="0"/>
              <a:t>Modifying and Viewing ARP table</a:t>
            </a:r>
          </a:p>
          <a:p>
            <a:r>
              <a:rPr lang="en-US" sz="1800" dirty="0"/>
              <a:t>CMD</a:t>
            </a:r>
          </a:p>
          <a:p>
            <a:pPr lvl="1"/>
            <a:r>
              <a:rPr lang="en-US" sz="1800" dirty="0" err="1"/>
              <a:t>arp</a:t>
            </a:r>
            <a:r>
              <a:rPr lang="en-US" sz="1800" dirty="0"/>
              <a:t> –a</a:t>
            </a:r>
          </a:p>
          <a:p>
            <a:pPr lvl="1"/>
            <a:r>
              <a:rPr lang="en-US" sz="1800" dirty="0" err="1"/>
              <a:t>arp</a:t>
            </a:r>
            <a:r>
              <a:rPr lang="en-US" sz="1800" dirty="0"/>
              <a:t> –s IP Address Mac Address (Modify </a:t>
            </a:r>
            <a:r>
              <a:rPr lang="en-US" sz="1800" dirty="0" err="1"/>
              <a:t>arp</a:t>
            </a:r>
            <a:r>
              <a:rPr lang="en-US" sz="1800" dirty="0"/>
              <a:t> entry)</a:t>
            </a:r>
          </a:p>
          <a:p>
            <a:pPr lvl="1"/>
            <a:r>
              <a:rPr lang="en-US" sz="1800" dirty="0" err="1"/>
              <a:t>arp</a:t>
            </a:r>
            <a:r>
              <a:rPr lang="en-US" sz="1800" dirty="0"/>
              <a:t> –d IP Address (Deleting </a:t>
            </a:r>
            <a:r>
              <a:rPr lang="en-US" sz="1800" dirty="0" err="1"/>
              <a:t>arp</a:t>
            </a:r>
            <a:r>
              <a:rPr lang="en-US" sz="1800" dirty="0"/>
              <a:t> entry)</a:t>
            </a:r>
          </a:p>
          <a:p>
            <a:endParaRPr lang="en-US" dirty="0"/>
          </a:p>
        </p:txBody>
      </p:sp>
      <p:sp>
        <p:nvSpPr>
          <p:cNvPr id="4" name="Slide Number Placeholder 3"/>
          <p:cNvSpPr>
            <a:spLocks noGrp="1"/>
          </p:cNvSpPr>
          <p:nvPr>
            <p:ph type="sldNum" sz="quarter" idx="5"/>
          </p:nvPr>
        </p:nvSpPr>
        <p:spPr/>
        <p:txBody>
          <a:bodyPr/>
          <a:lstStyle/>
          <a:p>
            <a:fld id="{E4B53E6D-DC67-49EC-9720-2FDA7EFF0A72}" type="slidenum">
              <a:rPr lang="en-US" smtClean="0"/>
              <a:t>31</a:t>
            </a:fld>
            <a:endParaRPr lang="en-US"/>
          </a:p>
        </p:txBody>
      </p:sp>
    </p:spTree>
    <p:extLst>
      <p:ext uri="{BB962C8B-B14F-4D97-AF65-F5344CB8AC3E}">
        <p14:creationId xmlns:p14="http://schemas.microsoft.com/office/powerpoint/2010/main" val="1655744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Access Control and Roles assignment Mandatory Access Control and  Discretionary </a:t>
            </a:r>
            <a:r>
              <a:rPr lang="en-US"/>
              <a:t>Access Control</a:t>
            </a:r>
            <a:endParaRPr lang="en-US" dirty="0"/>
          </a:p>
        </p:txBody>
      </p:sp>
      <p:sp>
        <p:nvSpPr>
          <p:cNvPr id="4" name="Slide Number Placeholder 3"/>
          <p:cNvSpPr>
            <a:spLocks noGrp="1"/>
          </p:cNvSpPr>
          <p:nvPr>
            <p:ph type="sldNum" sz="quarter" idx="5"/>
          </p:nvPr>
        </p:nvSpPr>
        <p:spPr/>
        <p:txBody>
          <a:bodyPr/>
          <a:lstStyle/>
          <a:p>
            <a:fld id="{E4B53E6D-DC67-49EC-9720-2FDA7EFF0A72}" type="slidenum">
              <a:rPr lang="en-US" smtClean="0"/>
              <a:t>32</a:t>
            </a:fld>
            <a:endParaRPr lang="en-US"/>
          </a:p>
        </p:txBody>
      </p:sp>
    </p:spTree>
    <p:extLst>
      <p:ext uri="{BB962C8B-B14F-4D97-AF65-F5344CB8AC3E}">
        <p14:creationId xmlns:p14="http://schemas.microsoft.com/office/powerpoint/2010/main" val="1696618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ICMP protocol to send ping – </a:t>
            </a:r>
            <a:r>
              <a:rPr lang="en-US" dirty="0" err="1"/>
              <a:t>smurf</a:t>
            </a:r>
            <a:r>
              <a:rPr lang="en-US" dirty="0"/>
              <a:t> attack</a:t>
            </a:r>
          </a:p>
          <a:p>
            <a:pPr algn="l"/>
            <a:r>
              <a:rPr lang="en-US" b="1" i="0" dirty="0">
                <a:solidFill>
                  <a:srgbClr val="3A3A3A"/>
                </a:solidFill>
                <a:effectLst/>
                <a:latin typeface="Work Sans"/>
              </a:rPr>
              <a:t>There are 3 types of DDoS Attacks:</a:t>
            </a:r>
            <a:endParaRPr lang="en-US" b="0" i="0" dirty="0">
              <a:solidFill>
                <a:srgbClr val="3A3A3A"/>
              </a:solidFill>
              <a:effectLst/>
              <a:latin typeface="Work Sans"/>
            </a:endParaRPr>
          </a:p>
          <a:p>
            <a:pPr algn="l">
              <a:buFont typeface="+mj-lt"/>
              <a:buAutoNum type="arabicPeriod"/>
            </a:pPr>
            <a:r>
              <a:rPr lang="en-US" b="0" i="0" dirty="0">
                <a:solidFill>
                  <a:srgbClr val="3A3A3A"/>
                </a:solidFill>
                <a:effectLst/>
                <a:latin typeface="Work Sans"/>
              </a:rPr>
              <a:t>Volume-based attacks,</a:t>
            </a:r>
          </a:p>
          <a:p>
            <a:pPr algn="l">
              <a:buFont typeface="+mj-lt"/>
              <a:buAutoNum type="arabicPeriod"/>
            </a:pPr>
            <a:r>
              <a:rPr lang="en-US" b="0" i="0" dirty="0">
                <a:solidFill>
                  <a:srgbClr val="3A3A3A"/>
                </a:solidFill>
                <a:effectLst/>
                <a:latin typeface="Work Sans"/>
              </a:rPr>
              <a:t>Protocol attacks, and</a:t>
            </a:r>
          </a:p>
          <a:p>
            <a:pPr algn="l">
              <a:buFont typeface="+mj-lt"/>
              <a:buAutoNum type="arabicPeriod"/>
            </a:pPr>
            <a:r>
              <a:rPr lang="en-US" b="0" i="0" dirty="0">
                <a:solidFill>
                  <a:srgbClr val="3A3A3A"/>
                </a:solidFill>
                <a:effectLst/>
                <a:latin typeface="Work Sans"/>
              </a:rPr>
              <a:t>Application layer attacks.</a:t>
            </a:r>
          </a:p>
          <a:p>
            <a:pPr algn="l"/>
            <a:r>
              <a:rPr lang="en-US" b="1" i="0" dirty="0">
                <a:solidFill>
                  <a:srgbClr val="3A3A3A"/>
                </a:solidFill>
                <a:effectLst/>
                <a:latin typeface="Work Sans"/>
              </a:rPr>
              <a:t>Following are the methods of doing DDoS attacks:</a:t>
            </a:r>
            <a:endParaRPr lang="en-US" b="0" i="0" dirty="0">
              <a:solidFill>
                <a:srgbClr val="3A3A3A"/>
              </a:solidFill>
              <a:effectLst/>
              <a:latin typeface="Work Sans"/>
            </a:endParaRPr>
          </a:p>
          <a:p>
            <a:pPr algn="l">
              <a:buFont typeface="Arial" panose="020B0604020202020204" pitchFamily="34" charset="0"/>
              <a:buChar char="•"/>
            </a:pPr>
            <a:r>
              <a:rPr lang="en-US" b="0" i="0" dirty="0">
                <a:solidFill>
                  <a:srgbClr val="3A3A3A"/>
                </a:solidFill>
                <a:effectLst/>
                <a:latin typeface="Work Sans"/>
              </a:rPr>
              <a:t>UDP flood</a:t>
            </a:r>
          </a:p>
          <a:p>
            <a:pPr algn="l">
              <a:buFont typeface="Arial" panose="020B0604020202020204" pitchFamily="34" charset="0"/>
              <a:buChar char="•"/>
            </a:pPr>
            <a:r>
              <a:rPr lang="en-US" b="0" i="0" dirty="0">
                <a:solidFill>
                  <a:srgbClr val="3A3A3A"/>
                </a:solidFill>
                <a:effectLst/>
                <a:latin typeface="Work Sans"/>
              </a:rPr>
              <a:t>ICMP (Ping) flood</a:t>
            </a:r>
          </a:p>
          <a:p>
            <a:pPr algn="l">
              <a:buFont typeface="Arial" panose="020B0604020202020204" pitchFamily="34" charset="0"/>
              <a:buChar char="•"/>
            </a:pPr>
            <a:r>
              <a:rPr lang="en-US" b="0" i="0" dirty="0">
                <a:solidFill>
                  <a:srgbClr val="3A3A3A"/>
                </a:solidFill>
                <a:effectLst/>
                <a:latin typeface="Work Sans"/>
              </a:rPr>
              <a:t>SYN flood</a:t>
            </a:r>
          </a:p>
          <a:p>
            <a:pPr algn="l">
              <a:buFont typeface="Arial" panose="020B0604020202020204" pitchFamily="34" charset="0"/>
              <a:buChar char="•"/>
            </a:pPr>
            <a:r>
              <a:rPr lang="en-US" b="0" i="0" dirty="0">
                <a:solidFill>
                  <a:srgbClr val="3A3A3A"/>
                </a:solidFill>
                <a:effectLst/>
                <a:latin typeface="Work Sans"/>
              </a:rPr>
              <a:t>Ping of Death</a:t>
            </a:r>
          </a:p>
          <a:p>
            <a:pPr algn="l">
              <a:buFont typeface="Arial" panose="020B0604020202020204" pitchFamily="34" charset="0"/>
              <a:buChar char="•"/>
            </a:pPr>
            <a:r>
              <a:rPr lang="en-US" b="0" i="0" dirty="0" err="1">
                <a:solidFill>
                  <a:srgbClr val="3A3A3A"/>
                </a:solidFill>
                <a:effectLst/>
                <a:latin typeface="Work Sans"/>
              </a:rPr>
              <a:t>Slowloris</a:t>
            </a:r>
            <a:endParaRPr lang="en-US" b="0" i="0" dirty="0">
              <a:solidFill>
                <a:srgbClr val="3A3A3A"/>
              </a:solidFill>
              <a:effectLst/>
              <a:latin typeface="Work Sans"/>
            </a:endParaRPr>
          </a:p>
          <a:p>
            <a:pPr algn="l">
              <a:buFont typeface="Arial" panose="020B0604020202020204" pitchFamily="34" charset="0"/>
              <a:buChar char="•"/>
            </a:pPr>
            <a:r>
              <a:rPr lang="en-US" b="0" i="0" dirty="0">
                <a:solidFill>
                  <a:srgbClr val="3A3A3A"/>
                </a:solidFill>
                <a:effectLst/>
                <a:latin typeface="Work Sans"/>
              </a:rPr>
              <a:t>NTP Amplification</a:t>
            </a:r>
          </a:p>
          <a:p>
            <a:pPr algn="l">
              <a:buFont typeface="Arial" panose="020B0604020202020204" pitchFamily="34" charset="0"/>
              <a:buChar char="•"/>
            </a:pPr>
            <a:r>
              <a:rPr lang="en-US" b="0" i="0" dirty="0">
                <a:solidFill>
                  <a:srgbClr val="3A3A3A"/>
                </a:solidFill>
                <a:effectLst/>
                <a:latin typeface="Work Sans"/>
              </a:rPr>
              <a:t>HTTP flood</a:t>
            </a:r>
          </a:p>
          <a:p>
            <a:endParaRPr lang="en-US" dirty="0"/>
          </a:p>
          <a:p>
            <a:endParaRPr lang="en-US" dirty="0"/>
          </a:p>
        </p:txBody>
      </p:sp>
      <p:sp>
        <p:nvSpPr>
          <p:cNvPr id="4" name="Slide Number Placeholder 3"/>
          <p:cNvSpPr>
            <a:spLocks noGrp="1"/>
          </p:cNvSpPr>
          <p:nvPr>
            <p:ph type="sldNum" sz="quarter" idx="5"/>
          </p:nvPr>
        </p:nvSpPr>
        <p:spPr/>
        <p:txBody>
          <a:bodyPr/>
          <a:lstStyle/>
          <a:p>
            <a:fld id="{E4B53E6D-DC67-49EC-9720-2FDA7EFF0A72}" type="slidenum">
              <a:rPr lang="en-US" smtClean="0"/>
              <a:t>4</a:t>
            </a:fld>
            <a:endParaRPr lang="en-US"/>
          </a:p>
        </p:txBody>
      </p:sp>
    </p:spTree>
    <p:extLst>
      <p:ext uri="{BB962C8B-B14F-4D97-AF65-F5344CB8AC3E}">
        <p14:creationId xmlns:p14="http://schemas.microsoft.com/office/powerpoint/2010/main" val="1959190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Softwares</a:t>
            </a:r>
            <a:r>
              <a:rPr lang="en-US" dirty="0"/>
              <a:t> or code snippets used for malicious intent</a:t>
            </a:r>
          </a:p>
        </p:txBody>
      </p:sp>
      <p:sp>
        <p:nvSpPr>
          <p:cNvPr id="4" name="Slide Number Placeholder 3"/>
          <p:cNvSpPr>
            <a:spLocks noGrp="1"/>
          </p:cNvSpPr>
          <p:nvPr>
            <p:ph type="sldNum" sz="quarter" idx="5"/>
          </p:nvPr>
        </p:nvSpPr>
        <p:spPr/>
        <p:txBody>
          <a:bodyPr/>
          <a:lstStyle/>
          <a:p>
            <a:fld id="{E4B53E6D-DC67-49EC-9720-2FDA7EFF0A72}" type="slidenum">
              <a:rPr lang="en-US" smtClean="0"/>
              <a:t>5</a:t>
            </a:fld>
            <a:endParaRPr lang="en-US"/>
          </a:p>
        </p:txBody>
      </p:sp>
    </p:spTree>
    <p:extLst>
      <p:ext uri="{BB962C8B-B14F-4D97-AF65-F5344CB8AC3E}">
        <p14:creationId xmlns:p14="http://schemas.microsoft.com/office/powerpoint/2010/main" val="20476036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93939"/>
                </a:solidFill>
                <a:effectLst/>
                <a:latin typeface="Montserrat"/>
              </a:rPr>
              <a:t>They are always induced by people. Once created and released, however, their diffusion is not directly under human control. After entering a computer, a virus attaches itself to another program in such a way that execution of the host program triggers the action of the virus simultaneously. It can self-replicate, inserting itself onto other programs or files, infecting them in the process. Not all computer viruses are destructive though. However, most of them perform actions that are malicious in nature, such as destroying data. Some viruses wreak havoc as soon as their code is executed, while others lie dormant until a particular event (as programmed) gets initiated, that causes their code to run in the computer. Viruses spread when the software or documents they get attached to are transferred from one computer to another using a network, a disk, file sharing methods, or through infected e-mail attachments. Some viruses use different stealth strategies to avoid their detection from anti-virus software. For example, some can infect files without increasing their sizes, while others try to evade detection by killing the tasks associated with the antivirus software before they can be detected. Some old viruses make sure that the "last modified" date of a host file stays the same when they infect the file.</a:t>
            </a:r>
            <a:endParaRPr lang="en-US" dirty="0"/>
          </a:p>
        </p:txBody>
      </p:sp>
      <p:sp>
        <p:nvSpPr>
          <p:cNvPr id="4" name="Slide Number Placeholder 3"/>
          <p:cNvSpPr>
            <a:spLocks noGrp="1"/>
          </p:cNvSpPr>
          <p:nvPr>
            <p:ph type="sldNum" sz="quarter" idx="5"/>
          </p:nvPr>
        </p:nvSpPr>
        <p:spPr/>
        <p:txBody>
          <a:bodyPr/>
          <a:lstStyle/>
          <a:p>
            <a:fld id="{E4B53E6D-DC67-49EC-9720-2FDA7EFF0A72}" type="slidenum">
              <a:rPr lang="en-US" smtClean="0"/>
              <a:t>6</a:t>
            </a:fld>
            <a:endParaRPr lang="en-US"/>
          </a:p>
        </p:txBody>
      </p:sp>
    </p:spTree>
    <p:extLst>
      <p:ext uri="{BB962C8B-B14F-4D97-AF65-F5344CB8AC3E}">
        <p14:creationId xmlns:p14="http://schemas.microsoft.com/office/powerpoint/2010/main" val="3316436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rPr>
              <a:t>Viruses, by contrast, require that an end-user at least kick it off, before it can try to infect other innocent files and users.</a:t>
            </a:r>
            <a:endParaRPr lang="en-US" dirty="0"/>
          </a:p>
        </p:txBody>
      </p:sp>
      <p:sp>
        <p:nvSpPr>
          <p:cNvPr id="4" name="Slide Number Placeholder 3"/>
          <p:cNvSpPr>
            <a:spLocks noGrp="1"/>
          </p:cNvSpPr>
          <p:nvPr>
            <p:ph type="sldNum" sz="quarter" idx="5"/>
          </p:nvPr>
        </p:nvSpPr>
        <p:spPr/>
        <p:txBody>
          <a:bodyPr/>
          <a:lstStyle/>
          <a:p>
            <a:fld id="{E4B53E6D-DC67-49EC-9720-2FDA7EFF0A72}" type="slidenum">
              <a:rPr lang="en-US" smtClean="0"/>
              <a:t>7</a:t>
            </a:fld>
            <a:endParaRPr lang="en-US"/>
          </a:p>
        </p:txBody>
      </p:sp>
    </p:spTree>
    <p:extLst>
      <p:ext uri="{BB962C8B-B14F-4D97-AF65-F5344CB8AC3E}">
        <p14:creationId xmlns:p14="http://schemas.microsoft.com/office/powerpoint/2010/main" val="87642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8F8F8F"/>
                </a:solidFill>
                <a:effectLst/>
                <a:latin typeface="MuseoSans"/>
              </a:rPr>
              <a:t>he primary difference between a virus and a worm is that viruses must be triggered by the activation of their host; whereas worms are stand-alone malicious programs that can self-replicate and propagate independently as soon as they have breached the system. Worms do not require activation—or any human intervention—to execute or spread their code.</a:t>
            </a:r>
            <a:endParaRPr lang="en-US" dirty="0"/>
          </a:p>
          <a:p>
            <a:r>
              <a:rPr lang="en-US" dirty="0"/>
              <a:t>Ransomware – avoid using backups</a:t>
            </a:r>
          </a:p>
        </p:txBody>
      </p:sp>
      <p:sp>
        <p:nvSpPr>
          <p:cNvPr id="4" name="Slide Number Placeholder 3"/>
          <p:cNvSpPr>
            <a:spLocks noGrp="1"/>
          </p:cNvSpPr>
          <p:nvPr>
            <p:ph type="sldNum" sz="quarter" idx="5"/>
          </p:nvPr>
        </p:nvSpPr>
        <p:spPr/>
        <p:txBody>
          <a:bodyPr/>
          <a:lstStyle/>
          <a:p>
            <a:fld id="{E4B53E6D-DC67-49EC-9720-2FDA7EFF0A72}" type="slidenum">
              <a:rPr lang="en-US" smtClean="0"/>
              <a:t>9</a:t>
            </a:fld>
            <a:endParaRPr lang="en-US"/>
          </a:p>
        </p:txBody>
      </p:sp>
    </p:spTree>
    <p:extLst>
      <p:ext uri="{BB962C8B-B14F-4D97-AF65-F5344CB8AC3E}">
        <p14:creationId xmlns:p14="http://schemas.microsoft.com/office/powerpoint/2010/main" val="1744132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12438"/>
                </a:solidFill>
                <a:effectLst/>
                <a:latin typeface="Quicksand"/>
              </a:rPr>
              <a:t>Similarly, </a:t>
            </a:r>
            <a:r>
              <a:rPr lang="en-US" b="0" i="0" dirty="0" err="1">
                <a:solidFill>
                  <a:srgbClr val="212438"/>
                </a:solidFill>
                <a:effectLst/>
                <a:latin typeface="Quicksand"/>
              </a:rPr>
              <a:t>NotPetya</a:t>
            </a:r>
            <a:r>
              <a:rPr lang="en-US" b="0" i="0" dirty="0">
                <a:solidFill>
                  <a:srgbClr val="212438"/>
                </a:solidFill>
                <a:effectLst/>
                <a:latin typeface="Quicksand"/>
              </a:rPr>
              <a:t> the same year infected an accounting program widely used in Ukraine and reached businesses around the globe. Although it, too, caused billions of dollars in damage, it was not believed to be primarily designed to make money. A security report examining the attack said it did not appear to be designed for "coercion or conquest." A University of California Berkley computer scientist called the attack "a deliberate, malicious, destructive attack or perhaps a test disguised as ransomware."</a:t>
            </a:r>
          </a:p>
          <a:p>
            <a:pPr algn="l"/>
            <a:r>
              <a:rPr lang="en-US" b="0" i="0" dirty="0">
                <a:solidFill>
                  <a:srgbClr val="212438"/>
                </a:solidFill>
                <a:effectLst/>
                <a:latin typeface="Quicksand"/>
              </a:rPr>
              <a:t>Microsoft urged all users of Windows 10 versions 1903 and 1909 and Windows Server versions 1903 and 1909 to </a:t>
            </a:r>
            <a:r>
              <a:rPr lang="en-US" b="0" i="0" dirty="0" err="1">
                <a:solidFill>
                  <a:srgbClr val="212438"/>
                </a:solidFill>
                <a:effectLst/>
                <a:latin typeface="Quicksand"/>
              </a:rPr>
              <a:t>instal</a:t>
            </a:r>
            <a:r>
              <a:rPr lang="en-US" b="0" i="0" dirty="0">
                <a:solidFill>
                  <a:srgbClr val="212438"/>
                </a:solidFill>
                <a:effectLst/>
                <a:latin typeface="Quicksand"/>
              </a:rPr>
              <a:t> patches.</a:t>
            </a:r>
            <a:endParaRPr lang="en-US" b="1" i="0" dirty="0">
              <a:solidFill>
                <a:srgbClr val="212438"/>
              </a:solidFill>
              <a:effectLst/>
              <a:latin typeface="Quicksand"/>
            </a:endParaRPr>
          </a:p>
          <a:p>
            <a:r>
              <a:rPr lang="en-US" b="0" i="0" dirty="0">
                <a:solidFill>
                  <a:srgbClr val="212438"/>
                </a:solidFill>
                <a:effectLst/>
                <a:latin typeface="Quicksand"/>
              </a:rPr>
              <a:t>In 2017, a ransomware worm called WannaCry encrypted data on more than 200,000 computers in 150 countries and issued demands ransom using Bitcoin cryptocurrency. An emergency patch was distributed within days and a kill switch implemented that halted the worm's spread. But experts say damages may have reached as high as billions of dollars. The attack was believed to have been launched from North Korea.</a:t>
            </a:r>
          </a:p>
          <a:p>
            <a:r>
              <a:rPr lang="en-US" sz="1200" b="1" i="0" dirty="0" err="1">
                <a:effectLst/>
              </a:rPr>
              <a:t>Iloveyou</a:t>
            </a:r>
            <a:r>
              <a:rPr lang="en-US" sz="1200" b="1" i="0" dirty="0">
                <a:effectLst/>
              </a:rPr>
              <a:t> worm</a:t>
            </a:r>
            <a:r>
              <a:rPr lang="en-US" sz="1200" b="0" i="0" dirty="0">
                <a:effectLst/>
              </a:rPr>
              <a:t>: When it went off, it hit nearly every email user in the world, overloaded phone systems (with fraudulently sent texts), brought down television networks, and even delayed daily afternoon paper for half a day. </a:t>
            </a:r>
          </a:p>
          <a:p>
            <a:r>
              <a:rPr lang="en-US" sz="1200" b="0" i="0" dirty="0">
                <a:effectLst/>
              </a:rPr>
              <a:t>Several other worms, including </a:t>
            </a:r>
            <a:r>
              <a:rPr lang="en-US" sz="1200" b="1" i="0" dirty="0">
                <a:effectLst/>
              </a:rPr>
              <a:t>SQL Slammer </a:t>
            </a:r>
            <a:r>
              <a:rPr lang="en-US" sz="1200" b="0" i="0" dirty="0">
                <a:effectLst/>
              </a:rPr>
              <a:t>and </a:t>
            </a:r>
            <a:r>
              <a:rPr lang="en-US" sz="1200" b="1" i="0" dirty="0">
                <a:effectLst/>
              </a:rPr>
              <a:t>MS Blaster</a:t>
            </a:r>
            <a:r>
              <a:rPr lang="en-US" sz="1200" b="0" i="0" dirty="0">
                <a:effectLst/>
              </a:rPr>
              <a:t>, ensured the worm's place in computer security history.</a:t>
            </a:r>
          </a:p>
          <a:p>
            <a:endParaRPr lang="en-US" dirty="0"/>
          </a:p>
        </p:txBody>
      </p:sp>
      <p:sp>
        <p:nvSpPr>
          <p:cNvPr id="4" name="Slide Number Placeholder 3"/>
          <p:cNvSpPr>
            <a:spLocks noGrp="1"/>
          </p:cNvSpPr>
          <p:nvPr>
            <p:ph type="sldNum" sz="quarter" idx="5"/>
          </p:nvPr>
        </p:nvSpPr>
        <p:spPr/>
        <p:txBody>
          <a:bodyPr/>
          <a:lstStyle/>
          <a:p>
            <a:fld id="{E4B53E6D-DC67-49EC-9720-2FDA7EFF0A72}" type="slidenum">
              <a:rPr lang="en-US" smtClean="0"/>
              <a:t>10</a:t>
            </a:fld>
            <a:endParaRPr lang="en-US"/>
          </a:p>
        </p:txBody>
      </p:sp>
    </p:spTree>
    <p:extLst>
      <p:ext uri="{BB962C8B-B14F-4D97-AF65-F5344CB8AC3E}">
        <p14:creationId xmlns:p14="http://schemas.microsoft.com/office/powerpoint/2010/main" val="606487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dirty="0">
                <a:effectLst/>
                <a:hlinkClick r:id="rId3"/>
              </a:rPr>
              <a:t>Remote access Trojans (RATs)</a:t>
            </a:r>
            <a:r>
              <a:rPr lang="en-US" sz="1200" b="0" i="0" dirty="0">
                <a:effectLst/>
              </a:rPr>
              <a:t> in particular have become popular among cybercriminals. RATs allow the attacker to take remote control over the victim's computer, often with the intent to move laterally and infect an entire network. This type of Trojan is designed to avoid detection. Threat actors don't even need to write their own. Hundred of off-the-shelf RATs are available in underground marketplaces</a:t>
            </a:r>
            <a:endParaRPr lang="en-US" dirty="0"/>
          </a:p>
        </p:txBody>
      </p:sp>
      <p:sp>
        <p:nvSpPr>
          <p:cNvPr id="4" name="Slide Number Placeholder 3"/>
          <p:cNvSpPr>
            <a:spLocks noGrp="1"/>
          </p:cNvSpPr>
          <p:nvPr>
            <p:ph type="sldNum" sz="quarter" idx="5"/>
          </p:nvPr>
        </p:nvSpPr>
        <p:spPr/>
        <p:txBody>
          <a:bodyPr/>
          <a:lstStyle/>
          <a:p>
            <a:fld id="{E4B53E6D-DC67-49EC-9720-2FDA7EFF0A72}" type="slidenum">
              <a:rPr lang="en-US" smtClean="0"/>
              <a:t>16</a:t>
            </a:fld>
            <a:endParaRPr lang="en-US"/>
          </a:p>
        </p:txBody>
      </p:sp>
    </p:spTree>
    <p:extLst>
      <p:ext uri="{BB962C8B-B14F-4D97-AF65-F5344CB8AC3E}">
        <p14:creationId xmlns:p14="http://schemas.microsoft.com/office/powerpoint/2010/main" val="1328588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https://www.csoonline.com/article/3267572/how-to-detect-and-prevent-crypto-mining-malware.html</a:t>
            </a:r>
          </a:p>
          <a:p>
            <a:endParaRPr lang="en-US" dirty="0"/>
          </a:p>
        </p:txBody>
      </p:sp>
      <p:sp>
        <p:nvSpPr>
          <p:cNvPr id="4" name="Slide Number Placeholder 3"/>
          <p:cNvSpPr>
            <a:spLocks noGrp="1"/>
          </p:cNvSpPr>
          <p:nvPr>
            <p:ph type="sldNum" sz="quarter" idx="5"/>
          </p:nvPr>
        </p:nvSpPr>
        <p:spPr/>
        <p:txBody>
          <a:bodyPr/>
          <a:lstStyle/>
          <a:p>
            <a:fld id="{E4B53E6D-DC67-49EC-9720-2FDA7EFF0A72}" type="slidenum">
              <a:rPr lang="en-US" smtClean="0"/>
              <a:t>24</a:t>
            </a:fld>
            <a:endParaRPr lang="en-US"/>
          </a:p>
        </p:txBody>
      </p:sp>
    </p:spTree>
    <p:extLst>
      <p:ext uri="{BB962C8B-B14F-4D97-AF65-F5344CB8AC3E}">
        <p14:creationId xmlns:p14="http://schemas.microsoft.com/office/powerpoint/2010/main" val="3230388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8F33E-E223-4838-BBBD-119DAF34F0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D9FCEB8-8984-4C95-86A6-6DBD88894A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768F324-E02E-4700-BA52-4EF8846278E4}"/>
              </a:ext>
            </a:extLst>
          </p:cNvPr>
          <p:cNvSpPr>
            <a:spLocks noGrp="1"/>
          </p:cNvSpPr>
          <p:nvPr>
            <p:ph type="dt" sz="half" idx="10"/>
          </p:nvPr>
        </p:nvSpPr>
        <p:spPr/>
        <p:txBody>
          <a:bodyPr/>
          <a:lstStyle/>
          <a:p>
            <a:fld id="{01EC1DA7-57D4-4391-AC8F-A7562DDF900D}" type="datetimeFigureOut">
              <a:rPr lang="en-US" smtClean="0"/>
              <a:t>3/10/2021</a:t>
            </a:fld>
            <a:endParaRPr lang="en-US"/>
          </a:p>
        </p:txBody>
      </p:sp>
      <p:sp>
        <p:nvSpPr>
          <p:cNvPr id="5" name="Footer Placeholder 4">
            <a:extLst>
              <a:ext uri="{FF2B5EF4-FFF2-40B4-BE49-F238E27FC236}">
                <a16:creationId xmlns:a16="http://schemas.microsoft.com/office/drawing/2014/main" id="{93C92FC2-285F-4E52-9F5C-7170D0E04B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DE8B5D-8B4D-47AB-8701-2CADB0308D9C}"/>
              </a:ext>
            </a:extLst>
          </p:cNvPr>
          <p:cNvSpPr>
            <a:spLocks noGrp="1"/>
          </p:cNvSpPr>
          <p:nvPr>
            <p:ph type="sldNum" sz="quarter" idx="12"/>
          </p:nvPr>
        </p:nvSpPr>
        <p:spPr/>
        <p:txBody>
          <a:bodyPr/>
          <a:lstStyle/>
          <a:p>
            <a:fld id="{7E94B38B-4612-4144-875A-C8FC72FE7C5D}" type="slidenum">
              <a:rPr lang="en-US" smtClean="0"/>
              <a:t>‹#›</a:t>
            </a:fld>
            <a:endParaRPr lang="en-US"/>
          </a:p>
        </p:txBody>
      </p:sp>
    </p:spTree>
    <p:extLst>
      <p:ext uri="{BB962C8B-B14F-4D97-AF65-F5344CB8AC3E}">
        <p14:creationId xmlns:p14="http://schemas.microsoft.com/office/powerpoint/2010/main" val="4290716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EA6DF-730D-4602-99F3-F644BCC560A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1882A3-D35E-45E5-8CFB-42C643CAF5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269EC7-AA44-4C69-9B53-17BB3A9577FC}"/>
              </a:ext>
            </a:extLst>
          </p:cNvPr>
          <p:cNvSpPr>
            <a:spLocks noGrp="1"/>
          </p:cNvSpPr>
          <p:nvPr>
            <p:ph type="dt" sz="half" idx="10"/>
          </p:nvPr>
        </p:nvSpPr>
        <p:spPr/>
        <p:txBody>
          <a:bodyPr/>
          <a:lstStyle/>
          <a:p>
            <a:fld id="{01EC1DA7-57D4-4391-AC8F-A7562DDF900D}" type="datetimeFigureOut">
              <a:rPr lang="en-US" smtClean="0"/>
              <a:t>3/10/2021</a:t>
            </a:fld>
            <a:endParaRPr lang="en-US"/>
          </a:p>
        </p:txBody>
      </p:sp>
      <p:sp>
        <p:nvSpPr>
          <p:cNvPr id="5" name="Footer Placeholder 4">
            <a:extLst>
              <a:ext uri="{FF2B5EF4-FFF2-40B4-BE49-F238E27FC236}">
                <a16:creationId xmlns:a16="http://schemas.microsoft.com/office/drawing/2014/main" id="{2A7FD730-30B1-4FDD-AE22-0B49145E18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DAA1C4-3F9A-4224-A894-E6AEC1B7121D}"/>
              </a:ext>
            </a:extLst>
          </p:cNvPr>
          <p:cNvSpPr>
            <a:spLocks noGrp="1"/>
          </p:cNvSpPr>
          <p:nvPr>
            <p:ph type="sldNum" sz="quarter" idx="12"/>
          </p:nvPr>
        </p:nvSpPr>
        <p:spPr/>
        <p:txBody>
          <a:bodyPr/>
          <a:lstStyle/>
          <a:p>
            <a:fld id="{7E94B38B-4612-4144-875A-C8FC72FE7C5D}" type="slidenum">
              <a:rPr lang="en-US" smtClean="0"/>
              <a:t>‹#›</a:t>
            </a:fld>
            <a:endParaRPr lang="en-US"/>
          </a:p>
        </p:txBody>
      </p:sp>
    </p:spTree>
    <p:extLst>
      <p:ext uri="{BB962C8B-B14F-4D97-AF65-F5344CB8AC3E}">
        <p14:creationId xmlns:p14="http://schemas.microsoft.com/office/powerpoint/2010/main" val="1329368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00C617-2DCF-4ACC-BE1D-E8F88746119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010EBB3-71D6-4271-9DF4-56CDFD436B4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D11093-19C0-4929-8585-7C8C8EBE5AD8}"/>
              </a:ext>
            </a:extLst>
          </p:cNvPr>
          <p:cNvSpPr>
            <a:spLocks noGrp="1"/>
          </p:cNvSpPr>
          <p:nvPr>
            <p:ph type="dt" sz="half" idx="10"/>
          </p:nvPr>
        </p:nvSpPr>
        <p:spPr/>
        <p:txBody>
          <a:bodyPr/>
          <a:lstStyle/>
          <a:p>
            <a:fld id="{01EC1DA7-57D4-4391-AC8F-A7562DDF900D}" type="datetimeFigureOut">
              <a:rPr lang="en-US" smtClean="0"/>
              <a:t>3/10/2021</a:t>
            </a:fld>
            <a:endParaRPr lang="en-US"/>
          </a:p>
        </p:txBody>
      </p:sp>
      <p:sp>
        <p:nvSpPr>
          <p:cNvPr id="5" name="Footer Placeholder 4">
            <a:extLst>
              <a:ext uri="{FF2B5EF4-FFF2-40B4-BE49-F238E27FC236}">
                <a16:creationId xmlns:a16="http://schemas.microsoft.com/office/drawing/2014/main" id="{EA20DC13-7045-4B30-AF42-18FC2FEEF6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AA0803-95F1-4B05-B97B-4FDC6AFC27BD}"/>
              </a:ext>
            </a:extLst>
          </p:cNvPr>
          <p:cNvSpPr>
            <a:spLocks noGrp="1"/>
          </p:cNvSpPr>
          <p:nvPr>
            <p:ph type="sldNum" sz="quarter" idx="12"/>
          </p:nvPr>
        </p:nvSpPr>
        <p:spPr/>
        <p:txBody>
          <a:bodyPr/>
          <a:lstStyle/>
          <a:p>
            <a:fld id="{7E94B38B-4612-4144-875A-C8FC72FE7C5D}" type="slidenum">
              <a:rPr lang="en-US" smtClean="0"/>
              <a:t>‹#›</a:t>
            </a:fld>
            <a:endParaRPr lang="en-US"/>
          </a:p>
        </p:txBody>
      </p:sp>
    </p:spTree>
    <p:extLst>
      <p:ext uri="{BB962C8B-B14F-4D97-AF65-F5344CB8AC3E}">
        <p14:creationId xmlns:p14="http://schemas.microsoft.com/office/powerpoint/2010/main" val="881222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DF509-C354-4815-9417-77ECCAB4A7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0F9B89-2042-4C1E-A410-EB2EC2F70D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82E787-09D2-4288-9474-639722E0779A}"/>
              </a:ext>
            </a:extLst>
          </p:cNvPr>
          <p:cNvSpPr>
            <a:spLocks noGrp="1"/>
          </p:cNvSpPr>
          <p:nvPr>
            <p:ph type="dt" sz="half" idx="10"/>
          </p:nvPr>
        </p:nvSpPr>
        <p:spPr/>
        <p:txBody>
          <a:bodyPr/>
          <a:lstStyle/>
          <a:p>
            <a:fld id="{01EC1DA7-57D4-4391-AC8F-A7562DDF900D}" type="datetimeFigureOut">
              <a:rPr lang="en-US" smtClean="0"/>
              <a:t>3/10/2021</a:t>
            </a:fld>
            <a:endParaRPr lang="en-US"/>
          </a:p>
        </p:txBody>
      </p:sp>
      <p:sp>
        <p:nvSpPr>
          <p:cNvPr id="5" name="Footer Placeholder 4">
            <a:extLst>
              <a:ext uri="{FF2B5EF4-FFF2-40B4-BE49-F238E27FC236}">
                <a16:creationId xmlns:a16="http://schemas.microsoft.com/office/drawing/2014/main" id="{E1764BC6-333F-4FD5-9595-3401E64F61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3D5260-3BA4-464D-BC93-DC647273EE55}"/>
              </a:ext>
            </a:extLst>
          </p:cNvPr>
          <p:cNvSpPr>
            <a:spLocks noGrp="1"/>
          </p:cNvSpPr>
          <p:nvPr>
            <p:ph type="sldNum" sz="quarter" idx="12"/>
          </p:nvPr>
        </p:nvSpPr>
        <p:spPr/>
        <p:txBody>
          <a:bodyPr/>
          <a:lstStyle/>
          <a:p>
            <a:fld id="{7E94B38B-4612-4144-875A-C8FC72FE7C5D}" type="slidenum">
              <a:rPr lang="en-US" smtClean="0"/>
              <a:t>‹#›</a:t>
            </a:fld>
            <a:endParaRPr lang="en-US"/>
          </a:p>
        </p:txBody>
      </p:sp>
    </p:spTree>
    <p:extLst>
      <p:ext uri="{BB962C8B-B14F-4D97-AF65-F5344CB8AC3E}">
        <p14:creationId xmlns:p14="http://schemas.microsoft.com/office/powerpoint/2010/main" val="3673433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6DA51-2685-44CA-9AE7-33BC95629A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4FD953F-AAAD-4E88-A652-C24B8ECF55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307197-B765-423F-BB23-5090431CB909}"/>
              </a:ext>
            </a:extLst>
          </p:cNvPr>
          <p:cNvSpPr>
            <a:spLocks noGrp="1"/>
          </p:cNvSpPr>
          <p:nvPr>
            <p:ph type="dt" sz="half" idx="10"/>
          </p:nvPr>
        </p:nvSpPr>
        <p:spPr/>
        <p:txBody>
          <a:bodyPr/>
          <a:lstStyle/>
          <a:p>
            <a:fld id="{01EC1DA7-57D4-4391-AC8F-A7562DDF900D}" type="datetimeFigureOut">
              <a:rPr lang="en-US" smtClean="0"/>
              <a:t>3/10/2021</a:t>
            </a:fld>
            <a:endParaRPr lang="en-US"/>
          </a:p>
        </p:txBody>
      </p:sp>
      <p:sp>
        <p:nvSpPr>
          <p:cNvPr id="5" name="Footer Placeholder 4">
            <a:extLst>
              <a:ext uri="{FF2B5EF4-FFF2-40B4-BE49-F238E27FC236}">
                <a16:creationId xmlns:a16="http://schemas.microsoft.com/office/drawing/2014/main" id="{6994BB27-DE24-44E7-B394-EBFE287B60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26DCC2-1102-4227-9CCB-8FA874681869}"/>
              </a:ext>
            </a:extLst>
          </p:cNvPr>
          <p:cNvSpPr>
            <a:spLocks noGrp="1"/>
          </p:cNvSpPr>
          <p:nvPr>
            <p:ph type="sldNum" sz="quarter" idx="12"/>
          </p:nvPr>
        </p:nvSpPr>
        <p:spPr/>
        <p:txBody>
          <a:bodyPr/>
          <a:lstStyle/>
          <a:p>
            <a:fld id="{7E94B38B-4612-4144-875A-C8FC72FE7C5D}" type="slidenum">
              <a:rPr lang="en-US" smtClean="0"/>
              <a:t>‹#›</a:t>
            </a:fld>
            <a:endParaRPr lang="en-US"/>
          </a:p>
        </p:txBody>
      </p:sp>
    </p:spTree>
    <p:extLst>
      <p:ext uri="{BB962C8B-B14F-4D97-AF65-F5344CB8AC3E}">
        <p14:creationId xmlns:p14="http://schemas.microsoft.com/office/powerpoint/2010/main" val="1481750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C9095-F0E0-46D7-98EC-349D3D7EA9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6F7D61-7749-4B81-A97D-FB1CD094D2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7190C9F-6924-41B5-9DF5-E4350132CB0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0050A74-D264-4A48-8622-7699B3E3B951}"/>
              </a:ext>
            </a:extLst>
          </p:cNvPr>
          <p:cNvSpPr>
            <a:spLocks noGrp="1"/>
          </p:cNvSpPr>
          <p:nvPr>
            <p:ph type="dt" sz="half" idx="10"/>
          </p:nvPr>
        </p:nvSpPr>
        <p:spPr/>
        <p:txBody>
          <a:bodyPr/>
          <a:lstStyle/>
          <a:p>
            <a:fld id="{01EC1DA7-57D4-4391-AC8F-A7562DDF900D}" type="datetimeFigureOut">
              <a:rPr lang="en-US" smtClean="0"/>
              <a:t>3/10/2021</a:t>
            </a:fld>
            <a:endParaRPr lang="en-US"/>
          </a:p>
        </p:txBody>
      </p:sp>
      <p:sp>
        <p:nvSpPr>
          <p:cNvPr id="6" name="Footer Placeholder 5">
            <a:extLst>
              <a:ext uri="{FF2B5EF4-FFF2-40B4-BE49-F238E27FC236}">
                <a16:creationId xmlns:a16="http://schemas.microsoft.com/office/drawing/2014/main" id="{B09E29E4-3E23-4584-8507-8E64E76292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AE5042-6D8D-4ADD-810E-8F669F61C53B}"/>
              </a:ext>
            </a:extLst>
          </p:cNvPr>
          <p:cNvSpPr>
            <a:spLocks noGrp="1"/>
          </p:cNvSpPr>
          <p:nvPr>
            <p:ph type="sldNum" sz="quarter" idx="12"/>
          </p:nvPr>
        </p:nvSpPr>
        <p:spPr/>
        <p:txBody>
          <a:bodyPr/>
          <a:lstStyle/>
          <a:p>
            <a:fld id="{7E94B38B-4612-4144-875A-C8FC72FE7C5D}" type="slidenum">
              <a:rPr lang="en-US" smtClean="0"/>
              <a:t>‹#›</a:t>
            </a:fld>
            <a:endParaRPr lang="en-US"/>
          </a:p>
        </p:txBody>
      </p:sp>
    </p:spTree>
    <p:extLst>
      <p:ext uri="{BB962C8B-B14F-4D97-AF65-F5344CB8AC3E}">
        <p14:creationId xmlns:p14="http://schemas.microsoft.com/office/powerpoint/2010/main" val="2745035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399F-30D9-4CF1-927E-3CED31B4B75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2218763-AF07-4FBE-8B00-9570397339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D16A78-564E-48A0-B8E8-0A53062C446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F5F1856-315F-4ED0-B55B-205858A088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2CD9E5-37DE-40E7-9FC9-465DFF131E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0D82AC5-4605-44BE-9EE6-CA2840F3891A}"/>
              </a:ext>
            </a:extLst>
          </p:cNvPr>
          <p:cNvSpPr>
            <a:spLocks noGrp="1"/>
          </p:cNvSpPr>
          <p:nvPr>
            <p:ph type="dt" sz="half" idx="10"/>
          </p:nvPr>
        </p:nvSpPr>
        <p:spPr/>
        <p:txBody>
          <a:bodyPr/>
          <a:lstStyle/>
          <a:p>
            <a:fld id="{01EC1DA7-57D4-4391-AC8F-A7562DDF900D}" type="datetimeFigureOut">
              <a:rPr lang="en-US" smtClean="0"/>
              <a:t>3/10/2021</a:t>
            </a:fld>
            <a:endParaRPr lang="en-US"/>
          </a:p>
        </p:txBody>
      </p:sp>
      <p:sp>
        <p:nvSpPr>
          <p:cNvPr id="8" name="Footer Placeholder 7">
            <a:extLst>
              <a:ext uri="{FF2B5EF4-FFF2-40B4-BE49-F238E27FC236}">
                <a16:creationId xmlns:a16="http://schemas.microsoft.com/office/drawing/2014/main" id="{3025C623-E2BF-4903-B9AD-82508112E5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F0E3A4F-6DC6-43F0-AFA3-7D9E270086EB}"/>
              </a:ext>
            </a:extLst>
          </p:cNvPr>
          <p:cNvSpPr>
            <a:spLocks noGrp="1"/>
          </p:cNvSpPr>
          <p:nvPr>
            <p:ph type="sldNum" sz="quarter" idx="12"/>
          </p:nvPr>
        </p:nvSpPr>
        <p:spPr/>
        <p:txBody>
          <a:bodyPr/>
          <a:lstStyle/>
          <a:p>
            <a:fld id="{7E94B38B-4612-4144-875A-C8FC72FE7C5D}" type="slidenum">
              <a:rPr lang="en-US" smtClean="0"/>
              <a:t>‹#›</a:t>
            </a:fld>
            <a:endParaRPr lang="en-US"/>
          </a:p>
        </p:txBody>
      </p:sp>
    </p:spTree>
    <p:extLst>
      <p:ext uri="{BB962C8B-B14F-4D97-AF65-F5344CB8AC3E}">
        <p14:creationId xmlns:p14="http://schemas.microsoft.com/office/powerpoint/2010/main" val="21016350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ABA-CEB4-4EF9-A0C2-6486D90208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46F7FF5-D0A7-45DB-9764-6803071A84A0}"/>
              </a:ext>
            </a:extLst>
          </p:cNvPr>
          <p:cNvSpPr>
            <a:spLocks noGrp="1"/>
          </p:cNvSpPr>
          <p:nvPr>
            <p:ph type="dt" sz="half" idx="10"/>
          </p:nvPr>
        </p:nvSpPr>
        <p:spPr/>
        <p:txBody>
          <a:bodyPr/>
          <a:lstStyle/>
          <a:p>
            <a:fld id="{01EC1DA7-57D4-4391-AC8F-A7562DDF900D}" type="datetimeFigureOut">
              <a:rPr lang="en-US" smtClean="0"/>
              <a:t>3/10/2021</a:t>
            </a:fld>
            <a:endParaRPr lang="en-US"/>
          </a:p>
        </p:txBody>
      </p:sp>
      <p:sp>
        <p:nvSpPr>
          <p:cNvPr id="4" name="Footer Placeholder 3">
            <a:extLst>
              <a:ext uri="{FF2B5EF4-FFF2-40B4-BE49-F238E27FC236}">
                <a16:creationId xmlns:a16="http://schemas.microsoft.com/office/drawing/2014/main" id="{AF791B30-C6E6-4811-90DF-167786D3032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994DCF3-C6A1-4244-9A1C-BE5EEA050173}"/>
              </a:ext>
            </a:extLst>
          </p:cNvPr>
          <p:cNvSpPr>
            <a:spLocks noGrp="1"/>
          </p:cNvSpPr>
          <p:nvPr>
            <p:ph type="sldNum" sz="quarter" idx="12"/>
          </p:nvPr>
        </p:nvSpPr>
        <p:spPr/>
        <p:txBody>
          <a:bodyPr/>
          <a:lstStyle/>
          <a:p>
            <a:fld id="{7E94B38B-4612-4144-875A-C8FC72FE7C5D}" type="slidenum">
              <a:rPr lang="en-US" smtClean="0"/>
              <a:t>‹#›</a:t>
            </a:fld>
            <a:endParaRPr lang="en-US"/>
          </a:p>
        </p:txBody>
      </p:sp>
    </p:spTree>
    <p:extLst>
      <p:ext uri="{BB962C8B-B14F-4D97-AF65-F5344CB8AC3E}">
        <p14:creationId xmlns:p14="http://schemas.microsoft.com/office/powerpoint/2010/main" val="1314511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8398EC-16AA-4F07-9238-6C3A20F42483}"/>
              </a:ext>
            </a:extLst>
          </p:cNvPr>
          <p:cNvSpPr>
            <a:spLocks noGrp="1"/>
          </p:cNvSpPr>
          <p:nvPr>
            <p:ph type="dt" sz="half" idx="10"/>
          </p:nvPr>
        </p:nvSpPr>
        <p:spPr/>
        <p:txBody>
          <a:bodyPr/>
          <a:lstStyle/>
          <a:p>
            <a:fld id="{01EC1DA7-57D4-4391-AC8F-A7562DDF900D}" type="datetimeFigureOut">
              <a:rPr lang="en-US" smtClean="0"/>
              <a:t>3/10/2021</a:t>
            </a:fld>
            <a:endParaRPr lang="en-US"/>
          </a:p>
        </p:txBody>
      </p:sp>
      <p:sp>
        <p:nvSpPr>
          <p:cNvPr id="3" name="Footer Placeholder 2">
            <a:extLst>
              <a:ext uri="{FF2B5EF4-FFF2-40B4-BE49-F238E27FC236}">
                <a16:creationId xmlns:a16="http://schemas.microsoft.com/office/drawing/2014/main" id="{B8F50252-B443-44E1-AF6A-F0436F335A3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AA32555-4A84-4514-B681-1C48DED4C411}"/>
              </a:ext>
            </a:extLst>
          </p:cNvPr>
          <p:cNvSpPr>
            <a:spLocks noGrp="1"/>
          </p:cNvSpPr>
          <p:nvPr>
            <p:ph type="sldNum" sz="quarter" idx="12"/>
          </p:nvPr>
        </p:nvSpPr>
        <p:spPr/>
        <p:txBody>
          <a:bodyPr/>
          <a:lstStyle/>
          <a:p>
            <a:fld id="{7E94B38B-4612-4144-875A-C8FC72FE7C5D}" type="slidenum">
              <a:rPr lang="en-US" smtClean="0"/>
              <a:t>‹#›</a:t>
            </a:fld>
            <a:endParaRPr lang="en-US"/>
          </a:p>
        </p:txBody>
      </p:sp>
    </p:spTree>
    <p:extLst>
      <p:ext uri="{BB962C8B-B14F-4D97-AF65-F5344CB8AC3E}">
        <p14:creationId xmlns:p14="http://schemas.microsoft.com/office/powerpoint/2010/main" val="1430817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244CC-80BC-4478-963B-6266F2459A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448480-010A-4681-8F6B-793DE76D95A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C99CD9-9561-4D46-A880-D1583FC6D8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9306BB-7F38-4374-A24D-D8944C19168D}"/>
              </a:ext>
            </a:extLst>
          </p:cNvPr>
          <p:cNvSpPr>
            <a:spLocks noGrp="1"/>
          </p:cNvSpPr>
          <p:nvPr>
            <p:ph type="dt" sz="half" idx="10"/>
          </p:nvPr>
        </p:nvSpPr>
        <p:spPr/>
        <p:txBody>
          <a:bodyPr/>
          <a:lstStyle/>
          <a:p>
            <a:fld id="{01EC1DA7-57D4-4391-AC8F-A7562DDF900D}" type="datetimeFigureOut">
              <a:rPr lang="en-US" smtClean="0"/>
              <a:t>3/10/2021</a:t>
            </a:fld>
            <a:endParaRPr lang="en-US"/>
          </a:p>
        </p:txBody>
      </p:sp>
      <p:sp>
        <p:nvSpPr>
          <p:cNvPr id="6" name="Footer Placeholder 5">
            <a:extLst>
              <a:ext uri="{FF2B5EF4-FFF2-40B4-BE49-F238E27FC236}">
                <a16:creationId xmlns:a16="http://schemas.microsoft.com/office/drawing/2014/main" id="{E7199CED-3360-4A3D-8933-B180F36CDF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864852-632D-4CB6-86A7-44578E76BE3E}"/>
              </a:ext>
            </a:extLst>
          </p:cNvPr>
          <p:cNvSpPr>
            <a:spLocks noGrp="1"/>
          </p:cNvSpPr>
          <p:nvPr>
            <p:ph type="sldNum" sz="quarter" idx="12"/>
          </p:nvPr>
        </p:nvSpPr>
        <p:spPr/>
        <p:txBody>
          <a:bodyPr/>
          <a:lstStyle/>
          <a:p>
            <a:fld id="{7E94B38B-4612-4144-875A-C8FC72FE7C5D}" type="slidenum">
              <a:rPr lang="en-US" smtClean="0"/>
              <a:t>‹#›</a:t>
            </a:fld>
            <a:endParaRPr lang="en-US"/>
          </a:p>
        </p:txBody>
      </p:sp>
    </p:spTree>
    <p:extLst>
      <p:ext uri="{BB962C8B-B14F-4D97-AF65-F5344CB8AC3E}">
        <p14:creationId xmlns:p14="http://schemas.microsoft.com/office/powerpoint/2010/main" val="8433461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5A214-AC49-4256-8831-825446FB42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01314D-4390-405D-BA6F-34229B314F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A6F861F-644C-499A-9EAD-466345BB9C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B6D9DC-1D86-4D0A-B809-21F80E717267}"/>
              </a:ext>
            </a:extLst>
          </p:cNvPr>
          <p:cNvSpPr>
            <a:spLocks noGrp="1"/>
          </p:cNvSpPr>
          <p:nvPr>
            <p:ph type="dt" sz="half" idx="10"/>
          </p:nvPr>
        </p:nvSpPr>
        <p:spPr/>
        <p:txBody>
          <a:bodyPr/>
          <a:lstStyle/>
          <a:p>
            <a:fld id="{01EC1DA7-57D4-4391-AC8F-A7562DDF900D}" type="datetimeFigureOut">
              <a:rPr lang="en-US" smtClean="0"/>
              <a:t>3/10/2021</a:t>
            </a:fld>
            <a:endParaRPr lang="en-US"/>
          </a:p>
        </p:txBody>
      </p:sp>
      <p:sp>
        <p:nvSpPr>
          <p:cNvPr id="6" name="Footer Placeholder 5">
            <a:extLst>
              <a:ext uri="{FF2B5EF4-FFF2-40B4-BE49-F238E27FC236}">
                <a16:creationId xmlns:a16="http://schemas.microsoft.com/office/drawing/2014/main" id="{0E8B6706-957B-4481-AAFD-4A05ECB085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1B79BB-F649-4073-B442-E24D006238B3}"/>
              </a:ext>
            </a:extLst>
          </p:cNvPr>
          <p:cNvSpPr>
            <a:spLocks noGrp="1"/>
          </p:cNvSpPr>
          <p:nvPr>
            <p:ph type="sldNum" sz="quarter" idx="12"/>
          </p:nvPr>
        </p:nvSpPr>
        <p:spPr/>
        <p:txBody>
          <a:bodyPr/>
          <a:lstStyle/>
          <a:p>
            <a:fld id="{7E94B38B-4612-4144-875A-C8FC72FE7C5D}" type="slidenum">
              <a:rPr lang="en-US" smtClean="0"/>
              <a:t>‹#›</a:t>
            </a:fld>
            <a:endParaRPr lang="en-US"/>
          </a:p>
        </p:txBody>
      </p:sp>
    </p:spTree>
    <p:extLst>
      <p:ext uri="{BB962C8B-B14F-4D97-AF65-F5344CB8AC3E}">
        <p14:creationId xmlns:p14="http://schemas.microsoft.com/office/powerpoint/2010/main" val="1820746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21FED5-7E64-4FC7-9D33-7BD658F207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F812CD1-A343-4759-9CE9-39F41B395F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02067D-3A65-4D3F-9F80-265CA3AFF4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EC1DA7-57D4-4391-AC8F-A7562DDF900D}" type="datetimeFigureOut">
              <a:rPr lang="en-US" smtClean="0"/>
              <a:t>3/10/2021</a:t>
            </a:fld>
            <a:endParaRPr lang="en-US"/>
          </a:p>
        </p:txBody>
      </p:sp>
      <p:sp>
        <p:nvSpPr>
          <p:cNvPr id="5" name="Footer Placeholder 4">
            <a:extLst>
              <a:ext uri="{FF2B5EF4-FFF2-40B4-BE49-F238E27FC236}">
                <a16:creationId xmlns:a16="http://schemas.microsoft.com/office/drawing/2014/main" id="{104C58B6-523B-4017-92B2-BF114D3645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7752780-2FF4-48DC-AAF9-DD86F6244D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94B38B-4612-4144-875A-C8FC72FE7C5D}" type="slidenum">
              <a:rPr lang="en-US" smtClean="0"/>
              <a:t>‹#›</a:t>
            </a:fld>
            <a:endParaRPr lang="en-US"/>
          </a:p>
        </p:txBody>
      </p:sp>
    </p:spTree>
    <p:extLst>
      <p:ext uri="{BB962C8B-B14F-4D97-AF65-F5344CB8AC3E}">
        <p14:creationId xmlns:p14="http://schemas.microsoft.com/office/powerpoint/2010/main" val="22776386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www.infoworld.com/d/security/malware-and-hackers-increasingly-targeting-macs-780"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hyperlink" Target="https://www.exploit-db.com/" TargetMode="External"/><Relationship Id="rId3" Type="http://schemas.openxmlformats.org/officeDocument/2006/relationships/hyperlink" Target="https://ahrefs.com/blog/google-advanced-search-operators/" TargetMode="External"/><Relationship Id="rId7" Type="http://schemas.openxmlformats.org/officeDocument/2006/relationships/hyperlink" Target="https://www.sciencedirect.com/topics/computer-science/computer-worms" TargetMode="External"/><Relationship Id="rId2" Type="http://schemas.openxmlformats.org/officeDocument/2006/relationships/hyperlink" Target="https://pentest-tools.com/information-gathering/google-hacking" TargetMode="External"/><Relationship Id="rId1" Type="http://schemas.openxmlformats.org/officeDocument/2006/relationships/slideLayout" Target="../slideLayouts/slideLayout2.xml"/><Relationship Id="rId6" Type="http://schemas.openxmlformats.org/officeDocument/2006/relationships/hyperlink" Target="https://hightouchtechnologies.com/9-common-types-of-computer-viruses/" TargetMode="External"/><Relationship Id="rId5" Type="http://schemas.openxmlformats.org/officeDocument/2006/relationships/hyperlink" Target="https://www.csoonline.com/article/2615925/security-your-quick-guide-to-malware-types.html" TargetMode="External"/><Relationship Id="rId4" Type="http://schemas.openxmlformats.org/officeDocument/2006/relationships/hyperlink" Target="https://www.youtube.com/watch?v=-igzoRRTXnM" TargetMode="External"/><Relationship Id="rId9" Type="http://schemas.openxmlformats.org/officeDocument/2006/relationships/hyperlink" Target="https://us.norton.com/internetsecurity-malware-what-is-a-trojan.html#:~:text=A%20Trojan%20is%20designed%20to,the%20malware%20on%20your%20device.&amp;text=Viruses%20can%20execute%20and%20replicate%20themselv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6"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PU with binary numbers and blueprint">
            <a:extLst>
              <a:ext uri="{FF2B5EF4-FFF2-40B4-BE49-F238E27FC236}">
                <a16:creationId xmlns:a16="http://schemas.microsoft.com/office/drawing/2014/main" id="{7DCD1B67-8FBC-4A81-923D-B5CFC177ABEB}"/>
              </a:ext>
            </a:extLst>
          </p:cNvPr>
          <p:cNvPicPr>
            <a:picLocks noChangeAspect="1"/>
          </p:cNvPicPr>
          <p:nvPr/>
        </p:nvPicPr>
        <p:blipFill rotWithShape="1">
          <a:blip r:embed="rId2">
            <a:alphaModFix amt="50000"/>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350727DD-2AB6-4DEE-9276-BD4A18DFF692}"/>
              </a:ext>
            </a:extLst>
          </p:cNvPr>
          <p:cNvSpPr>
            <a:spLocks noGrp="1"/>
          </p:cNvSpPr>
          <p:nvPr>
            <p:ph type="ctrTitle"/>
          </p:nvPr>
        </p:nvSpPr>
        <p:spPr>
          <a:xfrm>
            <a:off x="1524000" y="1122362"/>
            <a:ext cx="9144000" cy="2900518"/>
          </a:xfrm>
        </p:spPr>
        <p:txBody>
          <a:bodyPr>
            <a:normAutofit/>
          </a:bodyPr>
          <a:lstStyle/>
          <a:p>
            <a:r>
              <a:rPr lang="en-US">
                <a:solidFill>
                  <a:srgbClr val="FFFFFF"/>
                </a:solidFill>
              </a:rPr>
              <a:t>Network Security</a:t>
            </a:r>
          </a:p>
        </p:txBody>
      </p:sp>
      <p:sp>
        <p:nvSpPr>
          <p:cNvPr id="3" name="Content Placeholder 2">
            <a:extLst>
              <a:ext uri="{FF2B5EF4-FFF2-40B4-BE49-F238E27FC236}">
                <a16:creationId xmlns:a16="http://schemas.microsoft.com/office/drawing/2014/main" id="{B345B8B7-47FD-4150-A0C5-7C0CE9B2A989}"/>
              </a:ext>
            </a:extLst>
          </p:cNvPr>
          <p:cNvSpPr>
            <a:spLocks noGrp="1"/>
          </p:cNvSpPr>
          <p:nvPr>
            <p:ph type="subTitle" idx="1"/>
          </p:nvPr>
        </p:nvSpPr>
        <p:spPr>
          <a:xfrm>
            <a:off x="1524000" y="4159404"/>
            <a:ext cx="9144000" cy="1098395"/>
          </a:xfrm>
        </p:spPr>
        <p:txBody>
          <a:bodyPr>
            <a:normAutofit/>
          </a:bodyPr>
          <a:lstStyle/>
          <a:p>
            <a:r>
              <a:rPr lang="en-US" dirty="0">
                <a:solidFill>
                  <a:srgbClr val="FFFFFF"/>
                </a:solidFill>
              </a:rPr>
              <a:t>CS-411</a:t>
            </a:r>
          </a:p>
          <a:p>
            <a:r>
              <a:rPr lang="en-US" dirty="0">
                <a:solidFill>
                  <a:srgbClr val="FFFFFF"/>
                </a:solidFill>
              </a:rPr>
              <a:t>Lecture # 02</a:t>
            </a:r>
          </a:p>
        </p:txBody>
      </p:sp>
    </p:spTree>
    <p:extLst>
      <p:ext uri="{BB962C8B-B14F-4D97-AF65-F5344CB8AC3E}">
        <p14:creationId xmlns:p14="http://schemas.microsoft.com/office/powerpoint/2010/main" val="399493283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par>
                                <p:cTn id="13" presetID="10" presetClass="entr" presetSubtype="0" fill="hold" grpId="0" nodeType="withEffect">
                                  <p:stCondLst>
                                    <p:cond delay="1000"/>
                                  </p:stCondLst>
                                  <p:iterate>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2FB12AE-71D1-47FD-9AC3-EE2C074245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74D371C-B216-47A0-99DF-68C8453F5C6F}"/>
              </a:ext>
            </a:extLst>
          </p:cNvPr>
          <p:cNvSpPr>
            <a:spLocks noGrp="1"/>
          </p:cNvSpPr>
          <p:nvPr>
            <p:ph type="title"/>
          </p:nvPr>
        </p:nvSpPr>
        <p:spPr>
          <a:xfrm>
            <a:off x="643468" y="621792"/>
            <a:ext cx="4989890" cy="5413248"/>
          </a:xfrm>
        </p:spPr>
        <p:txBody>
          <a:bodyPr>
            <a:normAutofit/>
          </a:bodyPr>
          <a:lstStyle/>
          <a:p>
            <a:r>
              <a:rPr lang="en-US" sz="3600"/>
              <a:t>Recent Worm Attacks</a:t>
            </a:r>
          </a:p>
        </p:txBody>
      </p:sp>
      <p:sp>
        <p:nvSpPr>
          <p:cNvPr id="10" name="Freeform: Shape 9">
            <a:extLst>
              <a:ext uri="{FF2B5EF4-FFF2-40B4-BE49-F238E27FC236}">
                <a16:creationId xmlns:a16="http://schemas.microsoft.com/office/drawing/2014/main" id="{64853C7E-3CBA-4464-865F-6044D94B1B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38487" y="2994212"/>
            <a:ext cx="1345385" cy="668410"/>
          </a:xfrm>
          <a:custGeom>
            <a:avLst/>
            <a:gdLst>
              <a:gd name="connsiteX0" fmla="*/ 0 w 1345385"/>
              <a:gd name="connsiteY0" fmla="*/ 668410 h 668410"/>
              <a:gd name="connsiteX1" fmla="*/ 672692 w 1345385"/>
              <a:gd name="connsiteY1" fmla="*/ 0 h 668410"/>
              <a:gd name="connsiteX2" fmla="*/ 1345385 w 1345385"/>
              <a:gd name="connsiteY2" fmla="*/ 668410 h 668410"/>
            </a:gdLst>
            <a:ahLst/>
            <a:cxnLst>
              <a:cxn ang="0">
                <a:pos x="connsiteX0" y="connsiteY0"/>
              </a:cxn>
              <a:cxn ang="0">
                <a:pos x="connsiteX1" y="connsiteY1"/>
              </a:cxn>
              <a:cxn ang="0">
                <a:pos x="connsiteX2" y="connsiteY2"/>
              </a:cxn>
            </a:cxnLst>
            <a:rect l="l" t="t" r="r" b="b"/>
            <a:pathLst>
              <a:path w="1345385" h="668410">
                <a:moveTo>
                  <a:pt x="0" y="668410"/>
                </a:moveTo>
                <a:lnTo>
                  <a:pt x="672692" y="0"/>
                </a:lnTo>
                <a:lnTo>
                  <a:pt x="1345385" y="668410"/>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ectangle 11">
            <a:extLst>
              <a:ext uri="{FF2B5EF4-FFF2-40B4-BE49-F238E27FC236}">
                <a16:creationId xmlns:a16="http://schemas.microsoft.com/office/drawing/2014/main" id="{55EFEC59-B929-4851-9DEF-9106F27979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3480" y="2760304"/>
            <a:ext cx="418137" cy="418137"/>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C132392-D5FF-4588-8FA1-5BAD77BF6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8836" y="4124955"/>
            <a:ext cx="635336" cy="63533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C7EAC045-695C-4E73-9B7C-AFD6FB22DA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36522" y="4621062"/>
            <a:ext cx="224347" cy="224347"/>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404A7A3A-BEAE-4BC6-A163-5D0E5F8C46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10175676" y="5597890"/>
            <a:ext cx="2982940" cy="1481975"/>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2ED3B7D-405D-4DFA-8608-B6DE74671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46240" y="5280494"/>
            <a:ext cx="841505" cy="841505"/>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1A2B3583-3A16-4713-8DD8-DDCE25911FEA}"/>
              </a:ext>
            </a:extLst>
          </p:cNvPr>
          <p:cNvSpPr>
            <a:spLocks noGrp="1"/>
          </p:cNvSpPr>
          <p:nvPr>
            <p:ph idx="1"/>
          </p:nvPr>
        </p:nvSpPr>
        <p:spPr>
          <a:xfrm>
            <a:off x="5442857" y="643466"/>
            <a:ext cx="6105675" cy="5571065"/>
          </a:xfrm>
          <a:noFill/>
        </p:spPr>
        <p:txBody>
          <a:bodyPr anchor="ctr">
            <a:normAutofit/>
          </a:bodyPr>
          <a:lstStyle/>
          <a:p>
            <a:r>
              <a:rPr lang="en-US" sz="2000" dirty="0"/>
              <a:t>WannaCry</a:t>
            </a:r>
          </a:p>
          <a:p>
            <a:r>
              <a:rPr lang="en-US" sz="2000" dirty="0"/>
              <a:t>Stuxnet</a:t>
            </a:r>
          </a:p>
          <a:p>
            <a:r>
              <a:rPr lang="en-US" sz="2000" dirty="0" err="1"/>
              <a:t>Duqu</a:t>
            </a:r>
            <a:endParaRPr lang="en-US" sz="2000" dirty="0"/>
          </a:p>
          <a:p>
            <a:r>
              <a:rPr lang="en-US" sz="2000" dirty="0"/>
              <a:t>I Love You Bug</a:t>
            </a:r>
          </a:p>
          <a:p>
            <a:r>
              <a:rPr lang="en-US" sz="2000" dirty="0"/>
              <a:t>Slammer</a:t>
            </a:r>
          </a:p>
          <a:p>
            <a:r>
              <a:rPr lang="en-US" sz="2000" dirty="0" err="1"/>
              <a:t>NotPetya</a:t>
            </a:r>
            <a:endParaRPr lang="en-US" sz="2000" dirty="0"/>
          </a:p>
        </p:txBody>
      </p:sp>
    </p:spTree>
    <p:extLst>
      <p:ext uri="{BB962C8B-B14F-4D97-AF65-F5344CB8AC3E}">
        <p14:creationId xmlns:p14="http://schemas.microsoft.com/office/powerpoint/2010/main" val="4727659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390863C0-F828-4970-A9DB-2AEB76113A5D}"/>
              </a:ext>
            </a:extLst>
          </p:cNvPr>
          <p:cNvPicPr>
            <a:picLocks noGrp="1" noChangeAspect="1"/>
          </p:cNvPicPr>
          <p:nvPr>
            <p:ph idx="1"/>
          </p:nvPr>
        </p:nvPicPr>
        <p:blipFill>
          <a:blip r:embed="rId2"/>
          <a:stretch>
            <a:fillRect/>
          </a:stretch>
        </p:blipFill>
        <p:spPr>
          <a:xfrm>
            <a:off x="2788920" y="113631"/>
            <a:ext cx="6736080" cy="6752964"/>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95982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62E5EB10-34E9-4F5A-8419-D747D38F4B9D}"/>
              </a:ext>
            </a:extLst>
          </p:cNvPr>
          <p:cNvPicPr>
            <a:picLocks noGrp="1" noChangeAspect="1"/>
          </p:cNvPicPr>
          <p:nvPr>
            <p:ph idx="1"/>
          </p:nvPr>
        </p:nvPicPr>
        <p:blipFill>
          <a:blip r:embed="rId2"/>
          <a:stretch>
            <a:fillRect/>
          </a:stretch>
        </p:blipFill>
        <p:spPr>
          <a:xfrm>
            <a:off x="2721144" y="484437"/>
            <a:ext cx="6567444" cy="573009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67005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F62AD33B-2FF6-47FC-A099-7A310D508E6D}"/>
              </a:ext>
            </a:extLst>
          </p:cNvPr>
          <p:cNvPicPr>
            <a:picLocks noGrp="1" noChangeAspect="1"/>
          </p:cNvPicPr>
          <p:nvPr>
            <p:ph idx="1"/>
          </p:nvPr>
        </p:nvPicPr>
        <p:blipFill>
          <a:blip r:embed="rId2"/>
          <a:stretch>
            <a:fillRect/>
          </a:stretch>
        </p:blipFill>
        <p:spPr>
          <a:xfrm>
            <a:off x="140682" y="1201175"/>
            <a:ext cx="11854645" cy="4415854"/>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6921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268F15-6528-4331-BC4F-74142E81E9F0}"/>
              </a:ext>
            </a:extLst>
          </p:cNvPr>
          <p:cNvSpPr>
            <a:spLocks noGrp="1"/>
          </p:cNvSpPr>
          <p:nvPr>
            <p:ph type="title"/>
          </p:nvPr>
        </p:nvSpPr>
        <p:spPr>
          <a:xfrm>
            <a:off x="841248" y="548640"/>
            <a:ext cx="3600860" cy="5431536"/>
          </a:xfrm>
        </p:spPr>
        <p:txBody>
          <a:bodyPr>
            <a:normAutofit/>
          </a:bodyPr>
          <a:lstStyle/>
          <a:p>
            <a:r>
              <a:rPr lang="en-US" sz="5400"/>
              <a:t>Symptoms of Computer Worm</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ED44FBB-C4C4-4E05-A7D8-99D144D2F998}"/>
              </a:ext>
            </a:extLst>
          </p:cNvPr>
          <p:cNvSpPr>
            <a:spLocks noGrp="1"/>
          </p:cNvSpPr>
          <p:nvPr>
            <p:ph idx="1"/>
          </p:nvPr>
        </p:nvSpPr>
        <p:spPr>
          <a:xfrm>
            <a:off x="5007429" y="355600"/>
            <a:ext cx="6745369" cy="6103257"/>
          </a:xfrm>
        </p:spPr>
        <p:txBody>
          <a:bodyPr anchor="ctr">
            <a:normAutofit/>
          </a:bodyPr>
          <a:lstStyle/>
          <a:p>
            <a:pPr marL="0" indent="0">
              <a:buNone/>
            </a:pPr>
            <a:r>
              <a:rPr lang="en-US" sz="2000" b="0" i="0" dirty="0">
                <a:effectLst/>
              </a:rPr>
              <a:t>Here are some of the typical symptoms of a computer worm:</a:t>
            </a:r>
          </a:p>
          <a:p>
            <a:pPr>
              <a:buFont typeface="Arial" panose="020B0604020202020204" pitchFamily="34" charset="0"/>
              <a:buChar char="•"/>
            </a:pPr>
            <a:r>
              <a:rPr lang="en-US" sz="2000" b="0" i="0" dirty="0">
                <a:effectLst/>
              </a:rPr>
              <a:t>Slow computer performance</a:t>
            </a:r>
          </a:p>
          <a:p>
            <a:pPr>
              <a:buFont typeface="Arial" panose="020B0604020202020204" pitchFamily="34" charset="0"/>
              <a:buChar char="•"/>
            </a:pPr>
            <a:r>
              <a:rPr lang="en-US" sz="2000" b="0" i="0" dirty="0">
                <a:effectLst/>
              </a:rPr>
              <a:t>Freezing/crashing</a:t>
            </a:r>
          </a:p>
          <a:p>
            <a:pPr>
              <a:buFont typeface="Arial" panose="020B0604020202020204" pitchFamily="34" charset="0"/>
              <a:buChar char="•"/>
            </a:pPr>
            <a:r>
              <a:rPr lang="en-US" sz="2000" b="0" i="0" dirty="0">
                <a:effectLst/>
              </a:rPr>
              <a:t>Programs opening and running automatically</a:t>
            </a:r>
          </a:p>
          <a:p>
            <a:pPr>
              <a:buFont typeface="Arial" panose="020B0604020202020204" pitchFamily="34" charset="0"/>
              <a:buChar char="•"/>
            </a:pPr>
            <a:r>
              <a:rPr lang="en-US" sz="2000" b="0" i="0" dirty="0">
                <a:effectLst/>
              </a:rPr>
              <a:t>Irregular web browser performance</a:t>
            </a:r>
          </a:p>
          <a:p>
            <a:pPr>
              <a:buFont typeface="Arial" panose="020B0604020202020204" pitchFamily="34" charset="0"/>
              <a:buChar char="•"/>
            </a:pPr>
            <a:r>
              <a:rPr lang="en-US" sz="2000" b="0" i="0" dirty="0">
                <a:effectLst/>
              </a:rPr>
              <a:t>Unusual computer behavior (messages, images, sounds, </a:t>
            </a:r>
            <a:r>
              <a:rPr lang="en-US" sz="2000" b="0" i="0" dirty="0" err="1">
                <a:effectLst/>
              </a:rPr>
              <a:t>etc</a:t>
            </a:r>
            <a:r>
              <a:rPr lang="en-US" sz="2000" b="0" i="0" dirty="0">
                <a:effectLst/>
              </a:rPr>
              <a:t>)</a:t>
            </a:r>
          </a:p>
          <a:p>
            <a:pPr>
              <a:buFont typeface="Arial" panose="020B0604020202020204" pitchFamily="34" charset="0"/>
              <a:buChar char="•"/>
            </a:pPr>
            <a:r>
              <a:rPr lang="en-US" sz="2000" b="0" i="0" dirty="0">
                <a:effectLst/>
              </a:rPr>
              <a:t>Firewall warnings</a:t>
            </a:r>
          </a:p>
          <a:p>
            <a:pPr>
              <a:buFont typeface="Arial" panose="020B0604020202020204" pitchFamily="34" charset="0"/>
              <a:buChar char="•"/>
            </a:pPr>
            <a:r>
              <a:rPr lang="en-US" sz="2000" b="0" i="0" dirty="0">
                <a:effectLst/>
              </a:rPr>
              <a:t>Missing/modified files</a:t>
            </a:r>
          </a:p>
          <a:p>
            <a:pPr>
              <a:buFont typeface="Arial" panose="020B0604020202020204" pitchFamily="34" charset="0"/>
              <a:buChar char="•"/>
            </a:pPr>
            <a:r>
              <a:rPr lang="en-US" sz="2000" b="0" i="0" dirty="0">
                <a:effectLst/>
              </a:rPr>
              <a:t>Appearance of strange/unintended desktop files or icons</a:t>
            </a:r>
          </a:p>
          <a:p>
            <a:pPr>
              <a:buFont typeface="Arial" panose="020B0604020202020204" pitchFamily="34" charset="0"/>
              <a:buChar char="•"/>
            </a:pPr>
            <a:r>
              <a:rPr lang="en-US" sz="2000" b="0" i="0" dirty="0">
                <a:effectLst/>
              </a:rPr>
              <a:t>Operating system errors and system error messages</a:t>
            </a:r>
          </a:p>
          <a:p>
            <a:pPr>
              <a:buFont typeface="Arial" panose="020B0604020202020204" pitchFamily="34" charset="0"/>
              <a:buChar char="•"/>
            </a:pPr>
            <a:r>
              <a:rPr lang="en-US" sz="2000" b="0" i="0" dirty="0">
                <a:effectLst/>
              </a:rPr>
              <a:t>Emails sent to contacts without the user’s knowledge</a:t>
            </a:r>
          </a:p>
          <a:p>
            <a:pPr marL="0" indent="0">
              <a:buNone/>
            </a:pPr>
            <a:endParaRPr lang="en-US" sz="2000" b="0" i="0" dirty="0">
              <a:effectLst/>
            </a:endParaRPr>
          </a:p>
          <a:p>
            <a:pPr marL="0" indent="0">
              <a:buNone/>
            </a:pPr>
            <a:r>
              <a:rPr lang="en-US" sz="2000" b="0" i="0" dirty="0">
                <a:effectLst/>
              </a:rPr>
              <a:t>While other issues can cause these symptoms, the appearance of multiple symptoms from this list or the repeated occurrence of certain symptoms usually indicates that the computer has been infected with a worm.</a:t>
            </a:r>
          </a:p>
        </p:txBody>
      </p:sp>
    </p:spTree>
    <p:extLst>
      <p:ext uri="{BB962C8B-B14F-4D97-AF65-F5344CB8AC3E}">
        <p14:creationId xmlns:p14="http://schemas.microsoft.com/office/powerpoint/2010/main" val="8734788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6ED28E-6871-4FEB-9716-DF2D63D638A6}"/>
              </a:ext>
            </a:extLst>
          </p:cNvPr>
          <p:cNvSpPr>
            <a:spLocks noGrp="1"/>
          </p:cNvSpPr>
          <p:nvPr>
            <p:ph type="title"/>
          </p:nvPr>
        </p:nvSpPr>
        <p:spPr>
          <a:xfrm>
            <a:off x="841248" y="548640"/>
            <a:ext cx="3600860" cy="5431536"/>
          </a:xfrm>
        </p:spPr>
        <p:txBody>
          <a:bodyPr>
            <a:normAutofit/>
          </a:bodyPr>
          <a:lstStyle/>
          <a:p>
            <a:r>
              <a:rPr lang="en-US" sz="5400"/>
              <a:t>Protection against worms</a:t>
            </a:r>
          </a:p>
        </p:txBody>
      </p:sp>
      <p:sp>
        <p:nvSpPr>
          <p:cNvPr id="23"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B633B64-6C54-43CE-9A40-9410242245F7}"/>
              </a:ext>
            </a:extLst>
          </p:cNvPr>
          <p:cNvSpPr>
            <a:spLocks noGrp="1"/>
          </p:cNvSpPr>
          <p:nvPr>
            <p:ph idx="1"/>
          </p:nvPr>
        </p:nvSpPr>
        <p:spPr>
          <a:xfrm>
            <a:off x="4916860" y="552090"/>
            <a:ext cx="6934054" cy="6037396"/>
          </a:xfrm>
        </p:spPr>
        <p:txBody>
          <a:bodyPr anchor="ctr">
            <a:normAutofit/>
          </a:bodyPr>
          <a:lstStyle/>
          <a:p>
            <a:pPr>
              <a:buFont typeface="Arial" panose="020B0604020202020204" pitchFamily="34" charset="0"/>
              <a:buChar char="•"/>
            </a:pPr>
            <a:r>
              <a:rPr lang="en-US" sz="2200" b="0" i="0" dirty="0">
                <a:effectLst/>
              </a:rPr>
              <a:t>Keep the computers’ operating system and software </a:t>
            </a:r>
            <a:r>
              <a:rPr lang="en-US" sz="2200" b="1" i="0" dirty="0">
                <a:effectLst/>
              </a:rPr>
              <a:t>up-to-date</a:t>
            </a:r>
            <a:r>
              <a:rPr lang="en-US" sz="2200" b="0" i="0" dirty="0">
                <a:effectLst/>
              </a:rPr>
              <a:t> with vendor-issued security releases. These updates often contain security </a:t>
            </a:r>
            <a:r>
              <a:rPr lang="en-US" sz="2200" b="1" i="0" dirty="0">
                <a:effectLst/>
              </a:rPr>
              <a:t>patches</a:t>
            </a:r>
            <a:r>
              <a:rPr lang="en-US" sz="2200" b="0" i="0" dirty="0">
                <a:effectLst/>
              </a:rPr>
              <a:t> designed to protect computers from newly discovered worms.</a:t>
            </a:r>
          </a:p>
          <a:p>
            <a:r>
              <a:rPr lang="en-US" sz="2200" b="0" i="0" dirty="0">
                <a:effectLst/>
              </a:rPr>
              <a:t>Avoid opening </a:t>
            </a:r>
            <a:r>
              <a:rPr lang="en-US" sz="2200" b="1" i="0" dirty="0">
                <a:effectLst/>
              </a:rPr>
              <a:t>emails</a:t>
            </a:r>
            <a:r>
              <a:rPr lang="en-US" sz="2200" b="0" i="0" dirty="0">
                <a:effectLst/>
              </a:rPr>
              <a:t> that you don’t recognize or expect, as many computer worms spread via email.</a:t>
            </a:r>
          </a:p>
          <a:p>
            <a:pPr>
              <a:buFont typeface="Arial" panose="020B0604020202020204" pitchFamily="34" charset="0"/>
              <a:buChar char="•"/>
            </a:pPr>
            <a:r>
              <a:rPr lang="en-US" sz="2200" b="0" i="0" dirty="0">
                <a:effectLst/>
              </a:rPr>
              <a:t>Refrain from opening </a:t>
            </a:r>
            <a:r>
              <a:rPr lang="en-US" sz="2200" b="1" i="0" dirty="0">
                <a:effectLst/>
              </a:rPr>
              <a:t>attachments</a:t>
            </a:r>
            <a:r>
              <a:rPr lang="en-US" sz="2200" b="0" i="0" dirty="0">
                <a:effectLst/>
              </a:rPr>
              <a:t> and clicking on </a:t>
            </a:r>
            <a:r>
              <a:rPr lang="en-US" sz="2200" b="1" i="0" dirty="0">
                <a:effectLst/>
              </a:rPr>
              <a:t>links</a:t>
            </a:r>
            <a:r>
              <a:rPr lang="en-US" sz="2200" b="0" i="0" dirty="0">
                <a:effectLst/>
              </a:rPr>
              <a:t> from untrusted/unfamiliar sources.</a:t>
            </a:r>
          </a:p>
          <a:p>
            <a:pPr>
              <a:buFont typeface="Arial" panose="020B0604020202020204" pitchFamily="34" charset="0"/>
              <a:buChar char="•"/>
            </a:pPr>
            <a:r>
              <a:rPr lang="en-US" sz="2200" b="0" i="0" dirty="0">
                <a:effectLst/>
              </a:rPr>
              <a:t>Run a </a:t>
            </a:r>
            <a:r>
              <a:rPr lang="en-US" sz="2200" b="1" i="0" dirty="0">
                <a:effectLst/>
              </a:rPr>
              <a:t>firewall and antivirus </a:t>
            </a:r>
            <a:r>
              <a:rPr lang="en-US" sz="2200" b="0" i="0" dirty="0">
                <a:effectLst/>
              </a:rPr>
              <a:t>software to be further protected from computer worms. Software firewalls will keep the computer protected from unauthorized access. Choose an antivirus program that includes download scanning functionality (to detect malicious content in email and web downloads) as well as malware removal tools.</a:t>
            </a:r>
          </a:p>
        </p:txBody>
      </p:sp>
    </p:spTree>
    <p:extLst>
      <p:ext uri="{BB962C8B-B14F-4D97-AF65-F5344CB8AC3E}">
        <p14:creationId xmlns:p14="http://schemas.microsoft.com/office/powerpoint/2010/main" val="2921226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708FAB-3898-47A9-B05A-AB9ECBD9E7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5095DD-3F10-4A34-9ADB-CA5C84E8400C}"/>
              </a:ext>
            </a:extLst>
          </p:cNvPr>
          <p:cNvSpPr>
            <a:spLocks noGrp="1"/>
          </p:cNvSpPr>
          <p:nvPr>
            <p:ph type="title"/>
          </p:nvPr>
        </p:nvSpPr>
        <p:spPr>
          <a:xfrm>
            <a:off x="1037094" y="156137"/>
            <a:ext cx="10117810" cy="647699"/>
          </a:xfrm>
        </p:spPr>
        <p:txBody>
          <a:bodyPr anchor="b">
            <a:normAutofit/>
          </a:bodyPr>
          <a:lstStyle/>
          <a:p>
            <a:r>
              <a:rPr lang="en-US" sz="4000" dirty="0"/>
              <a:t>Trojans</a:t>
            </a:r>
          </a:p>
        </p:txBody>
      </p:sp>
      <p:sp>
        <p:nvSpPr>
          <p:cNvPr id="3" name="Content Placeholder 2">
            <a:extLst>
              <a:ext uri="{FF2B5EF4-FFF2-40B4-BE49-F238E27FC236}">
                <a16:creationId xmlns:a16="http://schemas.microsoft.com/office/drawing/2014/main" id="{05B7CAC4-902A-4DB5-B4C7-3A8294F21EE3}"/>
              </a:ext>
            </a:extLst>
          </p:cNvPr>
          <p:cNvSpPr>
            <a:spLocks noGrp="1"/>
          </p:cNvSpPr>
          <p:nvPr>
            <p:ph idx="1"/>
          </p:nvPr>
        </p:nvSpPr>
        <p:spPr>
          <a:xfrm>
            <a:off x="129540" y="899161"/>
            <a:ext cx="8305800" cy="5497064"/>
          </a:xfrm>
        </p:spPr>
        <p:txBody>
          <a:bodyPr anchor="t">
            <a:normAutofit fontScale="92500" lnSpcReduction="20000"/>
          </a:bodyPr>
          <a:lstStyle/>
          <a:p>
            <a:r>
              <a:rPr lang="en-US" sz="2000" b="0" i="0" dirty="0">
                <a:effectLst/>
              </a:rPr>
              <a:t>Trojans masquerade as legitimate programs, but they contain malicious instructions. </a:t>
            </a:r>
          </a:p>
          <a:p>
            <a:r>
              <a:rPr lang="en-US" sz="2000" b="0" i="0" dirty="0">
                <a:effectLst/>
              </a:rPr>
              <a:t>They've been around forever, even longer than computer viruses, but have taken hold of current computers more than any other type of malware.</a:t>
            </a:r>
          </a:p>
          <a:p>
            <a:r>
              <a:rPr lang="en-US" sz="2000" b="0" i="0" dirty="0">
                <a:effectLst/>
              </a:rPr>
              <a:t>A Trojan must be executed by its victim to do its work. </a:t>
            </a:r>
          </a:p>
          <a:p>
            <a:r>
              <a:rPr lang="en-US" sz="2000" b="0" i="0" dirty="0">
                <a:effectLst/>
              </a:rPr>
              <a:t>Trojans usually arrive via email or are pushed on users when they visit infected websites. </a:t>
            </a:r>
          </a:p>
          <a:p>
            <a:r>
              <a:rPr lang="en-US" sz="2000" b="0" i="0" dirty="0">
                <a:effectLst/>
              </a:rPr>
              <a:t>The most popular Trojan type is the fake antivirus program, which pops up and claims you're infected, then instructs you to run a program to clean your PC. Users swallow the bait, and the Trojan takes root.</a:t>
            </a:r>
          </a:p>
          <a:p>
            <a:r>
              <a:rPr lang="en-US" sz="2000" b="1" i="0" dirty="0">
                <a:effectLst/>
              </a:rPr>
              <a:t>Remote Access Trojans</a:t>
            </a:r>
            <a:r>
              <a:rPr lang="en-US" sz="2000" b="0" i="0" dirty="0">
                <a:effectLst/>
              </a:rPr>
              <a:t> allow the attacker to take remote control over the victim’s computer. </a:t>
            </a:r>
          </a:p>
          <a:p>
            <a:r>
              <a:rPr lang="en-US" sz="2000" b="0" i="0" dirty="0">
                <a:effectLst/>
              </a:rPr>
              <a:t>This type of Trojan is designed to avoid detection. </a:t>
            </a:r>
          </a:p>
          <a:p>
            <a:pPr marL="0" indent="0">
              <a:buNone/>
            </a:pPr>
            <a:r>
              <a:rPr lang="en-US" sz="2000" b="0" i="0" dirty="0">
                <a:effectLst/>
              </a:rPr>
              <a:t>Trojans are hard to defend against for two reasons: </a:t>
            </a:r>
          </a:p>
          <a:p>
            <a:r>
              <a:rPr lang="en-US" sz="2000" b="0" i="0" dirty="0">
                <a:effectLst/>
              </a:rPr>
              <a:t>They're easy to write (</a:t>
            </a:r>
            <a:r>
              <a:rPr lang="en-US" sz="2000" b="0" i="0" dirty="0">
                <a:effectLst/>
                <a:hlinkClick r:id="rId3"/>
              </a:rPr>
              <a:t>cyber criminals routinely produce and hawk Trojan-building kits</a:t>
            </a:r>
            <a:r>
              <a:rPr lang="en-US" sz="2000" b="0" i="0" dirty="0">
                <a:effectLst/>
              </a:rPr>
              <a:t>) and spread by tricking end-users — which a patch, firewall, and other traditional defense cannot stop. </a:t>
            </a:r>
          </a:p>
          <a:p>
            <a:r>
              <a:rPr lang="en-US" sz="2000" b="0" i="0" dirty="0">
                <a:effectLst/>
              </a:rPr>
              <a:t>Malware writers pump out Trojans by the millions each month. Antimalware vendors try their best to fight Trojans, but there are too many signatures to keep up with.</a:t>
            </a:r>
          </a:p>
        </p:txBody>
      </p:sp>
      <p:pic>
        <p:nvPicPr>
          <p:cNvPr id="4" name="Picture 3">
            <a:extLst>
              <a:ext uri="{FF2B5EF4-FFF2-40B4-BE49-F238E27FC236}">
                <a16:creationId xmlns:a16="http://schemas.microsoft.com/office/drawing/2014/main" id="{93AB4531-2635-4FFA-B4DA-29E41142FB1B}"/>
              </a:ext>
            </a:extLst>
          </p:cNvPr>
          <p:cNvPicPr>
            <a:picLocks noChangeAspect="1"/>
          </p:cNvPicPr>
          <p:nvPr/>
        </p:nvPicPr>
        <p:blipFill rotWithShape="1">
          <a:blip r:embed="rId4"/>
          <a:srcRect l="18122" r="6805" b="1"/>
          <a:stretch/>
        </p:blipFill>
        <p:spPr>
          <a:xfrm>
            <a:off x="8718550" y="2598419"/>
            <a:ext cx="3111485" cy="3015179"/>
          </a:xfrm>
          <a:prstGeom prst="rect">
            <a:avLst/>
          </a:prstGeom>
        </p:spPr>
      </p:pic>
      <p:sp>
        <p:nvSpPr>
          <p:cNvPr id="11" name="Rectangle 10">
            <a:extLst>
              <a:ext uri="{FF2B5EF4-FFF2-40B4-BE49-F238E27FC236}">
                <a16:creationId xmlns:a16="http://schemas.microsoft.com/office/drawing/2014/main" id="{2E438CA0-CB4D-4C94-8C39-9C7FC9BBE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12191998" cy="461774"/>
          </a:xfrm>
          <a:prstGeom prst="rect">
            <a:avLst/>
          </a:prstGeom>
          <a:gradFill>
            <a:gsLst>
              <a:gs pos="0">
                <a:srgbClr val="000000"/>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B2C05E3-84E7-4957-95EF-B471CBF71C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4076698" cy="464399"/>
          </a:xfrm>
          <a:prstGeom prst="rect">
            <a:avLst/>
          </a:prstGeom>
          <a:gradFill>
            <a:gsLst>
              <a:gs pos="0">
                <a:srgbClr val="000000">
                  <a:alpha val="46000"/>
                </a:srgbClr>
              </a:gs>
              <a:gs pos="99000">
                <a:schemeClr val="accent1"/>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4011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tealth Drug Targets Superbug Through Trojan Horse | Voice of America -  English">
            <a:extLst>
              <a:ext uri="{FF2B5EF4-FFF2-40B4-BE49-F238E27FC236}">
                <a16:creationId xmlns:a16="http://schemas.microsoft.com/office/drawing/2014/main" id="{11308EB8-A613-4E63-AB64-A17377A839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4420" y="84549"/>
            <a:ext cx="9898380" cy="65924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99536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5DF3FD-91CE-4D96-8D34-E689A954D2CF}"/>
              </a:ext>
            </a:extLst>
          </p:cNvPr>
          <p:cNvSpPr>
            <a:spLocks noGrp="1"/>
          </p:cNvSpPr>
          <p:nvPr>
            <p:ph type="title"/>
          </p:nvPr>
        </p:nvSpPr>
        <p:spPr>
          <a:xfrm>
            <a:off x="838200" y="365125"/>
            <a:ext cx="10515600" cy="1325563"/>
          </a:xfrm>
        </p:spPr>
        <p:txBody>
          <a:bodyPr>
            <a:normAutofit/>
          </a:bodyPr>
          <a:lstStyle/>
          <a:p>
            <a:r>
              <a:rPr lang="en-US" sz="5400"/>
              <a:t>Backdoor/Trapdoor</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485C316-E636-4BA4-852E-D64B03C9FDCD}"/>
              </a:ext>
            </a:extLst>
          </p:cNvPr>
          <p:cNvSpPr>
            <a:spLocks noGrp="1"/>
          </p:cNvSpPr>
          <p:nvPr>
            <p:ph idx="1"/>
          </p:nvPr>
        </p:nvSpPr>
        <p:spPr>
          <a:xfrm>
            <a:off x="838200" y="2145877"/>
            <a:ext cx="10515600" cy="4251960"/>
          </a:xfrm>
        </p:spPr>
        <p:txBody>
          <a:bodyPr>
            <a:normAutofit/>
          </a:bodyPr>
          <a:lstStyle/>
          <a:p>
            <a:r>
              <a:rPr lang="en-US" sz="2200" i="0" dirty="0">
                <a:effectLst/>
              </a:rPr>
              <a:t>A backdoor refers to an undisclosed point of access to a program, application, or computer system in which the standard security procedures and authentication processes are bypassed.</a:t>
            </a:r>
          </a:p>
          <a:p>
            <a:endParaRPr lang="en-US" sz="2200" dirty="0"/>
          </a:p>
          <a:p>
            <a:r>
              <a:rPr lang="en-US" sz="2200" i="0" dirty="0">
                <a:effectLst/>
              </a:rPr>
              <a:t>A </a:t>
            </a:r>
            <a:r>
              <a:rPr lang="en-US" sz="2200" b="1" i="0" dirty="0">
                <a:effectLst/>
              </a:rPr>
              <a:t>backdoor virus</a:t>
            </a:r>
            <a:r>
              <a:rPr lang="en-US" sz="2200" i="0" dirty="0">
                <a:effectLst/>
              </a:rPr>
              <a:t>, therefore, is a malicious code, which by exploiting system flaws and vulnerabilities, is used to facilitate remote unauthorized access to a computer system or program.</a:t>
            </a:r>
            <a:endParaRPr lang="en-US" sz="2200" dirty="0"/>
          </a:p>
        </p:txBody>
      </p:sp>
    </p:spTree>
    <p:extLst>
      <p:ext uri="{BB962C8B-B14F-4D97-AF65-F5344CB8AC3E}">
        <p14:creationId xmlns:p14="http://schemas.microsoft.com/office/powerpoint/2010/main" val="237880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CECEC-728A-48EA-899A-D27EBB30E72C}"/>
              </a:ext>
            </a:extLst>
          </p:cNvPr>
          <p:cNvSpPr>
            <a:spLocks noGrp="1"/>
          </p:cNvSpPr>
          <p:nvPr>
            <p:ph type="title"/>
          </p:nvPr>
        </p:nvSpPr>
        <p:spPr>
          <a:xfrm>
            <a:off x="53341" y="3752849"/>
            <a:ext cx="2766060" cy="2452687"/>
          </a:xfrm>
        </p:spPr>
        <p:txBody>
          <a:bodyPr anchor="ctr">
            <a:normAutofit/>
          </a:bodyPr>
          <a:lstStyle/>
          <a:p>
            <a:r>
              <a:rPr lang="en-US" sz="3600" dirty="0"/>
              <a:t>Spyware</a:t>
            </a:r>
          </a:p>
        </p:txBody>
      </p:sp>
      <p:pic>
        <p:nvPicPr>
          <p:cNvPr id="1026" name="Picture 2" descr="10 Simple reasons to Remove Spyware from your Computer – Cognus Systems Inc">
            <a:extLst>
              <a:ext uri="{FF2B5EF4-FFF2-40B4-BE49-F238E27FC236}">
                <a16:creationId xmlns:a16="http://schemas.microsoft.com/office/drawing/2014/main" id="{862D7881-1861-4FAA-8DEC-0DD0F6325DA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5931" b="5677"/>
          <a:stretch/>
        </p:blipFill>
        <p:spPr bwMode="auto">
          <a:xfrm>
            <a:off x="20" y="11"/>
            <a:ext cx="12191980" cy="2982266"/>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1D8A5FE-3AEF-459E-B2BC-2DBEDC5A15CA}"/>
              </a:ext>
            </a:extLst>
          </p:cNvPr>
          <p:cNvSpPr>
            <a:spLocks noGrp="1"/>
          </p:cNvSpPr>
          <p:nvPr>
            <p:ph idx="1"/>
          </p:nvPr>
        </p:nvSpPr>
        <p:spPr>
          <a:xfrm>
            <a:off x="2941320" y="2872740"/>
            <a:ext cx="9197340" cy="3886200"/>
          </a:xfrm>
        </p:spPr>
        <p:txBody>
          <a:bodyPr anchor="ctr">
            <a:normAutofit fontScale="85000" lnSpcReduction="10000"/>
          </a:bodyPr>
          <a:lstStyle/>
          <a:p>
            <a:r>
              <a:rPr lang="en-US" sz="2400" b="1" i="0" dirty="0">
                <a:effectLst/>
              </a:rPr>
              <a:t>Spyware</a:t>
            </a:r>
            <a:r>
              <a:rPr lang="en-US" sz="2400" b="0" i="0" dirty="0">
                <a:effectLst/>
              </a:rPr>
              <a:t> is most often used by people who want to check on the computer activities of loved ones. Of course, in targeted attacks, criminals can use spyware to log the keystrokes of victims and gain access to passwords or intellectual property.</a:t>
            </a:r>
          </a:p>
          <a:p>
            <a:r>
              <a:rPr lang="en-US" sz="2400" b="0" i="0" dirty="0">
                <a:effectLst/>
              </a:rPr>
              <a:t>Adware and spyware programs are usually the </a:t>
            </a:r>
            <a:r>
              <a:rPr lang="en-US" sz="2400" b="1" i="0" dirty="0">
                <a:effectLst/>
              </a:rPr>
              <a:t>easiest to remove</a:t>
            </a:r>
            <a:r>
              <a:rPr lang="en-US" sz="2400" b="0" i="0" dirty="0">
                <a:effectLst/>
              </a:rPr>
              <a:t>, often because they aren't nearly as nefarious in their intentions as other types of malware. Find the malicious executable and prevent it from being executed — you're done.</a:t>
            </a:r>
          </a:p>
          <a:p>
            <a:r>
              <a:rPr lang="en-US" sz="2400" b="0" i="0" dirty="0">
                <a:effectLst/>
              </a:rPr>
              <a:t>A much bigger concern than the actual adware or spyware is the </a:t>
            </a:r>
            <a:r>
              <a:rPr lang="en-US" sz="2400" b="1" i="0" dirty="0">
                <a:effectLst/>
              </a:rPr>
              <a:t>mechanism</a:t>
            </a:r>
            <a:r>
              <a:rPr lang="en-US" sz="2400" b="0" i="0" dirty="0">
                <a:effectLst/>
              </a:rPr>
              <a:t> it used to exploit the computer or user, be it social engineering, unpatched software, or a dozen other root exploit causes. This is because although a spyware or adware program’s intentions are not as malicious, as say, a backdoor remote access trojan, they both use the same methods to break in. The presence of an adware/spyware program should serve as a warning that the device or user has some sort of weakness that needs to be corrected, before real badness comes calling.</a:t>
            </a:r>
            <a:endParaRPr lang="en-US" sz="2400" dirty="0"/>
          </a:p>
        </p:txBody>
      </p:sp>
    </p:spTree>
    <p:extLst>
      <p:ext uri="{BB962C8B-B14F-4D97-AF65-F5344CB8AC3E}">
        <p14:creationId xmlns:p14="http://schemas.microsoft.com/office/powerpoint/2010/main" val="235405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7" name="Rectangle 26">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1CB93D7-E437-46BF-A28F-DDF223377405}"/>
              </a:ext>
            </a:extLst>
          </p:cNvPr>
          <p:cNvSpPr>
            <a:spLocks noGrp="1"/>
          </p:cNvSpPr>
          <p:nvPr>
            <p:ph type="title"/>
          </p:nvPr>
        </p:nvSpPr>
        <p:spPr>
          <a:xfrm>
            <a:off x="1115568" y="548640"/>
            <a:ext cx="10168128" cy="1179576"/>
          </a:xfrm>
        </p:spPr>
        <p:txBody>
          <a:bodyPr>
            <a:normAutofit/>
          </a:bodyPr>
          <a:lstStyle/>
          <a:p>
            <a:r>
              <a:rPr lang="en-US" sz="4000"/>
              <a:t>Attackers</a:t>
            </a:r>
          </a:p>
        </p:txBody>
      </p:sp>
      <p:sp>
        <p:nvSpPr>
          <p:cNvPr id="29" name="Rectangle 28">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D6A7380-A268-4272-B1AB-4B6B5EC75150}"/>
              </a:ext>
            </a:extLst>
          </p:cNvPr>
          <p:cNvSpPr>
            <a:spLocks noGrp="1"/>
          </p:cNvSpPr>
          <p:nvPr>
            <p:ph idx="1"/>
          </p:nvPr>
        </p:nvSpPr>
        <p:spPr>
          <a:xfrm>
            <a:off x="1115568" y="2481943"/>
            <a:ext cx="10168128" cy="3695020"/>
          </a:xfrm>
        </p:spPr>
        <p:txBody>
          <a:bodyPr>
            <a:normAutofit/>
          </a:bodyPr>
          <a:lstStyle/>
          <a:p>
            <a:pPr marL="0" indent="0">
              <a:buNone/>
            </a:pPr>
            <a:r>
              <a:rPr lang="en-US" sz="2200" dirty="0"/>
              <a:t>Six types:</a:t>
            </a:r>
          </a:p>
          <a:p>
            <a:pPr marL="0" indent="0">
              <a:buNone/>
            </a:pPr>
            <a:endParaRPr lang="en-US" sz="2200" dirty="0"/>
          </a:p>
          <a:p>
            <a:r>
              <a:rPr lang="en-US" sz="2200" dirty="0"/>
              <a:t>Ethical Hackers/ White hat</a:t>
            </a:r>
          </a:p>
          <a:p>
            <a:r>
              <a:rPr lang="en-US" sz="2200" dirty="0"/>
              <a:t>Hackers/ Black Hat/ Crackers</a:t>
            </a:r>
          </a:p>
          <a:p>
            <a:r>
              <a:rPr lang="en-US" sz="2200" dirty="0"/>
              <a:t>Script Kiddies</a:t>
            </a:r>
          </a:p>
          <a:p>
            <a:r>
              <a:rPr lang="en-US" sz="2200" dirty="0"/>
              <a:t>Spies</a:t>
            </a:r>
          </a:p>
          <a:p>
            <a:r>
              <a:rPr lang="en-US" sz="2200" dirty="0"/>
              <a:t>Employees</a:t>
            </a:r>
          </a:p>
          <a:p>
            <a:r>
              <a:rPr lang="en-US" sz="2200" dirty="0"/>
              <a:t>Cyberterrorists</a:t>
            </a:r>
          </a:p>
        </p:txBody>
      </p:sp>
    </p:spTree>
    <p:extLst>
      <p:ext uri="{BB962C8B-B14F-4D97-AF65-F5344CB8AC3E}">
        <p14:creationId xmlns:p14="http://schemas.microsoft.com/office/powerpoint/2010/main" val="13556097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74639F7-E3C7-4165-A83E-6386A86BA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6356349"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B3AF0F1-707A-463E-B5EE-33C63A40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979591"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12B9D81-7418-4FB7-9128-865A303D60AB}"/>
              </a:ext>
            </a:extLst>
          </p:cNvPr>
          <p:cNvSpPr>
            <a:spLocks noGrp="1"/>
          </p:cNvSpPr>
          <p:nvPr>
            <p:ph type="title"/>
          </p:nvPr>
        </p:nvSpPr>
        <p:spPr>
          <a:xfrm>
            <a:off x="841248" y="704850"/>
            <a:ext cx="3785616" cy="2978150"/>
          </a:xfrm>
        </p:spPr>
        <p:txBody>
          <a:bodyPr anchor="b">
            <a:normAutofit/>
          </a:bodyPr>
          <a:lstStyle/>
          <a:p>
            <a:r>
              <a:rPr lang="en-US" dirty="0"/>
              <a:t>Adware</a:t>
            </a:r>
          </a:p>
        </p:txBody>
      </p:sp>
      <p:sp>
        <p:nvSpPr>
          <p:cNvPr id="3" name="Content Placeholder 2">
            <a:extLst>
              <a:ext uri="{FF2B5EF4-FFF2-40B4-BE49-F238E27FC236}">
                <a16:creationId xmlns:a16="http://schemas.microsoft.com/office/drawing/2014/main" id="{5F3B3A54-DB49-420C-9EB4-0A780615BA79}"/>
              </a:ext>
            </a:extLst>
          </p:cNvPr>
          <p:cNvSpPr>
            <a:spLocks noGrp="1"/>
          </p:cNvSpPr>
          <p:nvPr>
            <p:ph idx="1"/>
          </p:nvPr>
        </p:nvSpPr>
        <p:spPr>
          <a:xfrm>
            <a:off x="6038849" y="704850"/>
            <a:ext cx="5979591" cy="5589270"/>
          </a:xfrm>
        </p:spPr>
        <p:txBody>
          <a:bodyPr anchor="ctr">
            <a:normAutofit/>
          </a:bodyPr>
          <a:lstStyle/>
          <a:p>
            <a:r>
              <a:rPr lang="en-US" sz="2400" b="0" i="0" dirty="0">
                <a:solidFill>
                  <a:schemeClr val="bg1"/>
                </a:solidFill>
                <a:effectLst/>
              </a:rPr>
              <a:t>If you're lucky, the only malware program you've come in contact with is adware, which attempts to expose the compromised end-user to unwanted, potentially malicious advertising. </a:t>
            </a:r>
          </a:p>
          <a:p>
            <a:r>
              <a:rPr lang="en-US" sz="2400" b="0" i="0" dirty="0">
                <a:solidFill>
                  <a:schemeClr val="bg1"/>
                </a:solidFill>
                <a:effectLst/>
              </a:rPr>
              <a:t>A common adware program might redirect a user's browser searches to look-alike web pages that contain other product promotions.</a:t>
            </a:r>
            <a:endParaRPr lang="en-US" sz="2400" dirty="0">
              <a:solidFill>
                <a:schemeClr val="bg1"/>
              </a:solidFill>
            </a:endParaRPr>
          </a:p>
        </p:txBody>
      </p:sp>
    </p:spTree>
    <p:extLst>
      <p:ext uri="{BB962C8B-B14F-4D97-AF65-F5344CB8AC3E}">
        <p14:creationId xmlns:p14="http://schemas.microsoft.com/office/powerpoint/2010/main" val="290549266"/>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EE1600-B30F-4FE1-88AD-FA2E482AA204}"/>
              </a:ext>
            </a:extLst>
          </p:cNvPr>
          <p:cNvSpPr>
            <a:spLocks noGrp="1"/>
          </p:cNvSpPr>
          <p:nvPr>
            <p:ph type="title"/>
          </p:nvPr>
        </p:nvSpPr>
        <p:spPr>
          <a:xfrm>
            <a:off x="838200" y="365125"/>
            <a:ext cx="10515600" cy="1325563"/>
          </a:xfrm>
        </p:spPr>
        <p:txBody>
          <a:bodyPr>
            <a:normAutofit/>
          </a:bodyPr>
          <a:lstStyle/>
          <a:p>
            <a:r>
              <a:rPr lang="en-US" sz="5400"/>
              <a:t>Malvertising</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1B9B8D0-5ED1-4A62-BBDA-7104CABA1716}"/>
              </a:ext>
            </a:extLst>
          </p:cNvPr>
          <p:cNvSpPr>
            <a:spLocks noGrp="1"/>
          </p:cNvSpPr>
          <p:nvPr>
            <p:ph idx="1"/>
          </p:nvPr>
        </p:nvSpPr>
        <p:spPr>
          <a:xfrm>
            <a:off x="571500" y="1690688"/>
            <a:ext cx="11120628" cy="5167312"/>
          </a:xfrm>
        </p:spPr>
        <p:txBody>
          <a:bodyPr>
            <a:normAutofit/>
          </a:bodyPr>
          <a:lstStyle/>
          <a:p>
            <a:r>
              <a:rPr lang="en-US" sz="2200" b="0" i="0" dirty="0">
                <a:effectLst/>
              </a:rPr>
              <a:t>Not to be confused with adware, malvertising is the use of legitimate ads or ad networks to covertly deliver malware to unsuspecting users’ computers. </a:t>
            </a:r>
          </a:p>
          <a:p>
            <a:r>
              <a:rPr lang="en-US" sz="2200" b="0" i="0" dirty="0">
                <a:effectLst/>
              </a:rPr>
              <a:t>For example, a cybercriminal might pay to place an ad on a legitimate website. When a user clicks on the ad, code in the ad either redirects them to a malicious website or installs malware on their computer. </a:t>
            </a:r>
          </a:p>
          <a:p>
            <a:r>
              <a:rPr lang="en-US" sz="2200" b="0" i="0" dirty="0">
                <a:effectLst/>
              </a:rPr>
              <a:t>In some cases, the malware embedded in an ad might execute automatically without any action from the user, a technique referred to as a “drive-by download.”</a:t>
            </a:r>
          </a:p>
          <a:p>
            <a:r>
              <a:rPr lang="en-US" sz="2200" b="0" i="0" dirty="0">
                <a:effectLst/>
              </a:rPr>
              <a:t>Cybercriminals have also been known to compromise legitimate ad networks that deliver ads to many websites. That’s often how popular websites such as the New York Times, Spotify and the London Stock Exchange have been vectors for malicious ads, putting their users in jeopardy.</a:t>
            </a:r>
          </a:p>
          <a:p>
            <a:r>
              <a:rPr lang="en-US" sz="2200" b="0" i="0" dirty="0">
                <a:effectLst/>
              </a:rPr>
              <a:t>The goal of cybercriminals who use malvertising is to make money, of course. </a:t>
            </a:r>
          </a:p>
          <a:p>
            <a:r>
              <a:rPr lang="en-US" sz="2200" b="0" i="0" dirty="0">
                <a:effectLst/>
              </a:rPr>
              <a:t>Malvertising can deliver any type of money-making malware, including ransomware, crypto-mining scripts or banking Trojans.</a:t>
            </a:r>
          </a:p>
        </p:txBody>
      </p:sp>
    </p:spTree>
    <p:extLst>
      <p:ext uri="{BB962C8B-B14F-4D97-AF65-F5344CB8AC3E}">
        <p14:creationId xmlns:p14="http://schemas.microsoft.com/office/powerpoint/2010/main" val="4672616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FBC87B0-CC1C-42BD-8F69-4C1DEB6BC7E2}"/>
              </a:ext>
            </a:extLst>
          </p:cNvPr>
          <p:cNvSpPr>
            <a:spLocks noGrp="1"/>
          </p:cNvSpPr>
          <p:nvPr>
            <p:ph type="title"/>
          </p:nvPr>
        </p:nvSpPr>
        <p:spPr>
          <a:xfrm>
            <a:off x="838200" y="365125"/>
            <a:ext cx="10515600" cy="1325563"/>
          </a:xfrm>
        </p:spPr>
        <p:txBody>
          <a:bodyPr>
            <a:normAutofit/>
          </a:bodyPr>
          <a:lstStyle/>
          <a:p>
            <a:r>
              <a:rPr lang="en-US"/>
              <a:t>Logic bombs</a:t>
            </a:r>
            <a:endParaRPr lang="en-US" dirty="0"/>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8E79910-706F-41F6-B014-BA902C890033}"/>
              </a:ext>
            </a:extLst>
          </p:cNvPr>
          <p:cNvSpPr>
            <a:spLocks noGrp="1"/>
          </p:cNvSpPr>
          <p:nvPr>
            <p:ph idx="1"/>
          </p:nvPr>
        </p:nvSpPr>
        <p:spPr>
          <a:xfrm>
            <a:off x="838200" y="1825625"/>
            <a:ext cx="10515600" cy="4351338"/>
          </a:xfrm>
        </p:spPr>
        <p:txBody>
          <a:bodyPr>
            <a:normAutofit/>
          </a:bodyPr>
          <a:lstStyle/>
          <a:p>
            <a:r>
              <a:rPr lang="en-US" b="0" i="0" dirty="0">
                <a:effectLst/>
              </a:rPr>
              <a:t>A logic bomb is a piece of code intentionally inserted into a software system that will set off a malicious function when specified conditions are met. </a:t>
            </a:r>
          </a:p>
          <a:p>
            <a:endParaRPr lang="en-US" dirty="0"/>
          </a:p>
          <a:p>
            <a:r>
              <a:rPr lang="en-US" b="0" i="0" dirty="0">
                <a:effectLst/>
              </a:rPr>
              <a:t>For example, a programmer may hide a piece of code that starts deleting files, should they ever be terminated from the company</a:t>
            </a:r>
            <a:endParaRPr lang="en-US" dirty="0"/>
          </a:p>
        </p:txBody>
      </p:sp>
    </p:spTree>
    <p:extLst>
      <p:ext uri="{BB962C8B-B14F-4D97-AF65-F5344CB8AC3E}">
        <p14:creationId xmlns:p14="http://schemas.microsoft.com/office/powerpoint/2010/main" val="25406579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386329-BED8-4901-91DA-4A487E7AC4A8}"/>
              </a:ext>
            </a:extLst>
          </p:cNvPr>
          <p:cNvSpPr>
            <a:spLocks noGrp="1"/>
          </p:cNvSpPr>
          <p:nvPr>
            <p:ph type="title"/>
          </p:nvPr>
        </p:nvSpPr>
        <p:spPr>
          <a:xfrm>
            <a:off x="838200" y="365125"/>
            <a:ext cx="10515600" cy="1325563"/>
          </a:xfrm>
        </p:spPr>
        <p:txBody>
          <a:bodyPr>
            <a:normAutofit/>
          </a:bodyPr>
          <a:lstStyle/>
          <a:p>
            <a:r>
              <a:rPr lang="en-US" sz="5400"/>
              <a:t>Zombies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83FA8EC-47CF-4CDE-BF6B-9F318B4E24E3}"/>
              </a:ext>
            </a:extLst>
          </p:cNvPr>
          <p:cNvSpPr>
            <a:spLocks noGrp="1"/>
          </p:cNvSpPr>
          <p:nvPr>
            <p:ph idx="1"/>
          </p:nvPr>
        </p:nvSpPr>
        <p:spPr>
          <a:xfrm>
            <a:off x="836676" y="2240915"/>
            <a:ext cx="10515600" cy="4251960"/>
          </a:xfrm>
        </p:spPr>
        <p:txBody>
          <a:bodyPr>
            <a:normAutofit/>
          </a:bodyPr>
          <a:lstStyle/>
          <a:p>
            <a:r>
              <a:rPr lang="en-US" sz="2400" b="0" i="0" dirty="0">
                <a:effectLst/>
              </a:rPr>
              <a:t>In computing, a zombie is a computer connected to the Internet that has been compromised by a hacker, computer virus, computer worm, or trojan horse program and can be used to perform malicious tasks of one sort or another under remote direction.</a:t>
            </a:r>
          </a:p>
          <a:p>
            <a:endParaRPr lang="en-US" sz="2400" dirty="0"/>
          </a:p>
          <a:p>
            <a:pPr marL="0" indent="0">
              <a:buNone/>
            </a:pPr>
            <a:r>
              <a:rPr lang="en-US" sz="2400" dirty="0"/>
              <a:t>Used in:</a:t>
            </a:r>
          </a:p>
          <a:p>
            <a:r>
              <a:rPr lang="en-US" sz="2400" dirty="0"/>
              <a:t>DDoS attack</a:t>
            </a:r>
          </a:p>
          <a:p>
            <a:r>
              <a:rPr lang="en-US" sz="2400" dirty="0"/>
              <a:t>Degradation of Service</a:t>
            </a:r>
          </a:p>
        </p:txBody>
      </p:sp>
    </p:spTree>
    <p:extLst>
      <p:ext uri="{BB962C8B-B14F-4D97-AF65-F5344CB8AC3E}">
        <p14:creationId xmlns:p14="http://schemas.microsoft.com/office/powerpoint/2010/main" val="28654625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5546B8-6E7D-4081-B683-2DDDF356C169}"/>
              </a:ext>
            </a:extLst>
          </p:cNvPr>
          <p:cNvSpPr>
            <a:spLocks noGrp="1"/>
          </p:cNvSpPr>
          <p:nvPr>
            <p:ph type="title"/>
          </p:nvPr>
        </p:nvSpPr>
        <p:spPr>
          <a:xfrm>
            <a:off x="838200" y="365125"/>
            <a:ext cx="10515600" cy="1325563"/>
          </a:xfrm>
        </p:spPr>
        <p:txBody>
          <a:bodyPr>
            <a:normAutofit/>
          </a:bodyPr>
          <a:lstStyle/>
          <a:p>
            <a:r>
              <a:rPr lang="en-US" sz="5400"/>
              <a:t>Mining Malwares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84DBF1D-7CEC-4CF0-9272-DABEAE2DB4CD}"/>
              </a:ext>
            </a:extLst>
          </p:cNvPr>
          <p:cNvSpPr>
            <a:spLocks noGrp="1"/>
          </p:cNvSpPr>
          <p:nvPr>
            <p:ph idx="1"/>
          </p:nvPr>
        </p:nvSpPr>
        <p:spPr>
          <a:xfrm>
            <a:off x="838200" y="2318004"/>
            <a:ext cx="10515600" cy="3863340"/>
          </a:xfrm>
        </p:spPr>
        <p:txBody>
          <a:bodyPr>
            <a:normAutofit/>
          </a:bodyPr>
          <a:lstStyle/>
          <a:p>
            <a:r>
              <a:rPr lang="en-US" sz="2400" b="0" i="0" dirty="0">
                <a:effectLst/>
              </a:rPr>
              <a:t>Hackers are placing crypto mining software on devices, networks, and websites at an alarming rate.</a:t>
            </a:r>
          </a:p>
          <a:p>
            <a:r>
              <a:rPr lang="en-US" sz="2400" b="0" i="0" dirty="0">
                <a:effectLst/>
              </a:rPr>
              <a:t>Hackers are turning to </a:t>
            </a:r>
            <a:r>
              <a:rPr lang="en-US" sz="2400" b="0" i="0" dirty="0" err="1">
                <a:effectLst/>
              </a:rPr>
              <a:t>cryptojacking</a:t>
            </a:r>
            <a:r>
              <a:rPr lang="en-US" sz="2400" b="0" i="0" dirty="0">
                <a:effectLst/>
              </a:rPr>
              <a:t> — infecting enterprise infrastructure with crypto mining software — to have a steady, reliable, ongoing revenue stream. As a result, they're getting very clever in hiding their malware.</a:t>
            </a:r>
            <a:endParaRPr lang="en-US" sz="2400" dirty="0"/>
          </a:p>
        </p:txBody>
      </p:sp>
    </p:spTree>
    <p:extLst>
      <p:ext uri="{BB962C8B-B14F-4D97-AF65-F5344CB8AC3E}">
        <p14:creationId xmlns:p14="http://schemas.microsoft.com/office/powerpoint/2010/main" val="42287268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ECEA132-E920-4464-88C2-A3EC171071EF}"/>
              </a:ext>
            </a:extLst>
          </p:cNvPr>
          <p:cNvSpPr>
            <a:spLocks noGrp="1"/>
          </p:cNvSpPr>
          <p:nvPr>
            <p:ph type="title"/>
          </p:nvPr>
        </p:nvSpPr>
        <p:spPr>
          <a:xfrm>
            <a:off x="507030" y="171848"/>
            <a:ext cx="10905066" cy="716491"/>
          </a:xfrm>
        </p:spPr>
        <p:txBody>
          <a:bodyPr>
            <a:normAutofit/>
          </a:bodyPr>
          <a:lstStyle/>
          <a:p>
            <a:r>
              <a:rPr lang="en-US" sz="3600" dirty="0"/>
              <a:t>Hybrid and exotic forms</a:t>
            </a:r>
          </a:p>
        </p:txBody>
      </p:sp>
      <p:sp>
        <p:nvSpPr>
          <p:cNvPr id="3" name="Content Placeholder 2">
            <a:extLst>
              <a:ext uri="{FF2B5EF4-FFF2-40B4-BE49-F238E27FC236}">
                <a16:creationId xmlns:a16="http://schemas.microsoft.com/office/drawing/2014/main" id="{D45990B8-BC00-4DBB-8B61-099EDF01D17D}"/>
              </a:ext>
            </a:extLst>
          </p:cNvPr>
          <p:cNvSpPr>
            <a:spLocks noGrp="1"/>
          </p:cNvSpPr>
          <p:nvPr>
            <p:ph idx="1"/>
          </p:nvPr>
        </p:nvSpPr>
        <p:spPr>
          <a:xfrm>
            <a:off x="114300" y="1181100"/>
            <a:ext cx="11818728" cy="5543549"/>
          </a:xfrm>
        </p:spPr>
        <p:txBody>
          <a:bodyPr>
            <a:normAutofit fontScale="92500"/>
          </a:bodyPr>
          <a:lstStyle/>
          <a:p>
            <a:pPr marL="365760"/>
            <a:r>
              <a:rPr lang="en-US" sz="2400" b="0" i="0" dirty="0">
                <a:effectLst/>
              </a:rPr>
              <a:t>Today, most malware is a combination of traditional malicious programs, often including parts of Trojans and worms and occasionally a virus. Usually the malware program appears to the end-user as a Trojan, but once executed, it attacks other victims over the network like a worm.</a:t>
            </a:r>
          </a:p>
          <a:p>
            <a:pPr marL="365760"/>
            <a:endParaRPr lang="en-US" sz="2400" b="0" i="0" dirty="0">
              <a:effectLst/>
            </a:endParaRPr>
          </a:p>
          <a:p>
            <a:pPr marL="365760"/>
            <a:r>
              <a:rPr lang="en-US" sz="2400" b="0" i="0" dirty="0">
                <a:effectLst/>
              </a:rPr>
              <a:t>Many of today's malware programs are considered rootkits or stealth programs. Essentially, malware programs attempt to modify the underlying operating system to take ultimate control and hide from antimalware programs. To get rid of these types of programs, you must remove the controlling component from memory, beginning with the antimalware scan.</a:t>
            </a:r>
          </a:p>
          <a:p>
            <a:pPr marL="365760"/>
            <a:endParaRPr lang="en-US" sz="2400" b="0" i="0" dirty="0">
              <a:effectLst/>
            </a:endParaRPr>
          </a:p>
          <a:p>
            <a:pPr marL="365760"/>
            <a:r>
              <a:rPr lang="en-US" sz="2400" b="0" i="0" dirty="0">
                <a:effectLst/>
              </a:rPr>
              <a:t>Bots are essentially Trojan/worm combinations that attempt to make individual exploited clients a part of a larger malicious network. Botmasters have one or more "command and control" servers that bot clients check into to receive their updated instructions. Botnets range in size from a few thousand compromised computers to huge networks with hundreds of thousands of systems under the control of a single botnet master. These botnets are often rented out to other criminals who then use them for their own nefarious purposes.</a:t>
            </a:r>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6240847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E698646-A896-4F04-A6BC-23667FFCDC7F}"/>
              </a:ext>
            </a:extLst>
          </p:cNvPr>
          <p:cNvSpPr>
            <a:spLocks noGrp="1"/>
          </p:cNvSpPr>
          <p:nvPr>
            <p:ph type="title"/>
          </p:nvPr>
        </p:nvSpPr>
        <p:spPr>
          <a:xfrm>
            <a:off x="838200" y="365125"/>
            <a:ext cx="10515600" cy="1325563"/>
          </a:xfrm>
        </p:spPr>
        <p:txBody>
          <a:bodyPr>
            <a:normAutofit/>
          </a:bodyPr>
          <a:lstStyle/>
          <a:p>
            <a:r>
              <a:rPr lang="en-US" dirty="0"/>
              <a:t>Fileless malware</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36938A2-FC9E-46C1-A6BB-44862D1AB1D2}"/>
              </a:ext>
            </a:extLst>
          </p:cNvPr>
          <p:cNvSpPr>
            <a:spLocks noGrp="1"/>
          </p:cNvSpPr>
          <p:nvPr>
            <p:ph idx="1"/>
          </p:nvPr>
        </p:nvSpPr>
        <p:spPr>
          <a:xfrm>
            <a:off x="838200" y="1825625"/>
            <a:ext cx="10515600" cy="4351338"/>
          </a:xfrm>
        </p:spPr>
        <p:txBody>
          <a:bodyPr>
            <a:normAutofit/>
          </a:bodyPr>
          <a:lstStyle/>
          <a:p>
            <a:r>
              <a:rPr lang="en-US" sz="2200" b="0" i="0" dirty="0">
                <a:effectLst/>
              </a:rPr>
              <a:t>Fileless malware isn’t really a different category of malware, but more of a description of how they exploit and persevere. Traditional malware travels and infects new systems using the file system. </a:t>
            </a:r>
          </a:p>
          <a:p>
            <a:r>
              <a:rPr lang="en-US" sz="2200" b="0" i="0" dirty="0">
                <a:effectLst/>
              </a:rPr>
              <a:t>Fileless malware, which today comprises over 50 percent of all malware and growing, is malware that doesn’t directly use files or the file system. Instead they exploit and spread in memory only or using other “non-file” OS objects such as registry keys, APIs or scheduled tasks.</a:t>
            </a:r>
          </a:p>
          <a:p>
            <a:r>
              <a:rPr lang="en-US" sz="2200" b="0" i="0" dirty="0">
                <a:effectLst/>
              </a:rPr>
              <a:t>Many fileless attacks begin by exploiting an existing legitimate program, becoming a newly launched “sub-process,” or by using existing legitimate tools built into the OS (like Microsoft’s PowerShell). The end result is that fileless attacks are harder to detect and stop. If you aren’t already very familiar with common fileless attack techniques and programs, you probably should be if you want a career in computer security.</a:t>
            </a:r>
          </a:p>
          <a:p>
            <a:endParaRPr lang="en-US" sz="2200" dirty="0"/>
          </a:p>
        </p:txBody>
      </p:sp>
    </p:spTree>
    <p:extLst>
      <p:ext uri="{BB962C8B-B14F-4D97-AF65-F5344CB8AC3E}">
        <p14:creationId xmlns:p14="http://schemas.microsoft.com/office/powerpoint/2010/main" val="24539160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EE0C88B-5C35-4538-8B0A-8D62F7F0E718}"/>
              </a:ext>
            </a:extLst>
          </p:cNvPr>
          <p:cNvSpPr>
            <a:spLocks noGrp="1"/>
          </p:cNvSpPr>
          <p:nvPr>
            <p:ph type="title"/>
          </p:nvPr>
        </p:nvSpPr>
        <p:spPr>
          <a:xfrm>
            <a:off x="838200" y="365125"/>
            <a:ext cx="10515600" cy="1325563"/>
          </a:xfrm>
        </p:spPr>
        <p:txBody>
          <a:bodyPr>
            <a:normAutofit/>
          </a:bodyPr>
          <a:lstStyle/>
          <a:p>
            <a:r>
              <a:rPr lang="en-US" dirty="0"/>
              <a:t>Finding and removing Malwares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B45660FC-FBCE-40EA-8026-10DFB8201A92}"/>
              </a:ext>
            </a:extLst>
          </p:cNvPr>
          <p:cNvSpPr>
            <a:spLocks noGrp="1"/>
          </p:cNvSpPr>
          <p:nvPr>
            <p:ph idx="1"/>
          </p:nvPr>
        </p:nvSpPr>
        <p:spPr>
          <a:xfrm>
            <a:off x="638175" y="1581150"/>
            <a:ext cx="10925175" cy="5095875"/>
          </a:xfrm>
        </p:spPr>
        <p:txBody>
          <a:bodyPr>
            <a:normAutofit lnSpcReduction="10000"/>
          </a:bodyPr>
          <a:lstStyle/>
          <a:p>
            <a:r>
              <a:rPr lang="en-US" sz="2400" dirty="0"/>
              <a:t>Unfortunately, finding and removing individual malware program components can be a fool's errand. It's easy to get it wrong and miss a component. Plus, you don't know whether the malware program has modified the system in such a way that it will be impossible to make it completely trustworthy again.</a:t>
            </a:r>
          </a:p>
          <a:p>
            <a:endParaRPr lang="en-US" sz="2400" dirty="0"/>
          </a:p>
          <a:p>
            <a:r>
              <a:rPr lang="en-US" sz="2400" dirty="0"/>
              <a:t>Unless you're well trained in malware removal and forensics, </a:t>
            </a:r>
          </a:p>
          <a:p>
            <a:r>
              <a:rPr lang="en-US" sz="2400" dirty="0"/>
              <a:t>back up the data (if needed), </a:t>
            </a:r>
          </a:p>
          <a:p>
            <a:r>
              <a:rPr lang="en-US" sz="2400" dirty="0"/>
              <a:t>format the drive, and </a:t>
            </a:r>
          </a:p>
          <a:p>
            <a:r>
              <a:rPr lang="en-US" sz="2400" dirty="0"/>
              <a:t>reinstall the programs and data when you find malware on a computer. </a:t>
            </a:r>
          </a:p>
          <a:p>
            <a:r>
              <a:rPr lang="en-US" sz="2400" dirty="0"/>
              <a:t>Patch it well and </a:t>
            </a:r>
          </a:p>
          <a:p>
            <a:r>
              <a:rPr lang="en-US" sz="2400" dirty="0"/>
              <a:t>make sure end-users know what they did wrong. </a:t>
            </a:r>
          </a:p>
          <a:p>
            <a:r>
              <a:rPr lang="en-US" sz="2400" dirty="0"/>
              <a:t>That way, you get a trustworthy computer platform and move ahead in the fight without any lingering risks or questions.</a:t>
            </a:r>
          </a:p>
        </p:txBody>
      </p:sp>
    </p:spTree>
    <p:extLst>
      <p:ext uri="{BB962C8B-B14F-4D97-AF65-F5344CB8AC3E}">
        <p14:creationId xmlns:p14="http://schemas.microsoft.com/office/powerpoint/2010/main" val="24433583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99A8B4F-0FED-46C0-9186-5A8E116D8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8905" y="0"/>
            <a:ext cx="648309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A6861EE-7660-46C9-80BD-173B8F7454B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itle 6">
            <a:extLst>
              <a:ext uri="{FF2B5EF4-FFF2-40B4-BE49-F238E27FC236}">
                <a16:creationId xmlns:a16="http://schemas.microsoft.com/office/drawing/2014/main" id="{2B972306-E1DA-48E8-8CD8-40C75CD4589C}"/>
              </a:ext>
            </a:extLst>
          </p:cNvPr>
          <p:cNvSpPr>
            <a:spLocks noGrp="1"/>
          </p:cNvSpPr>
          <p:nvPr>
            <p:ph type="title"/>
          </p:nvPr>
        </p:nvSpPr>
        <p:spPr>
          <a:xfrm>
            <a:off x="803807" y="26292"/>
            <a:ext cx="6318649" cy="1454051"/>
          </a:xfrm>
        </p:spPr>
        <p:txBody>
          <a:bodyPr>
            <a:normAutofit/>
          </a:bodyPr>
          <a:lstStyle/>
          <a:p>
            <a:r>
              <a:rPr lang="en-US" dirty="0">
                <a:solidFill>
                  <a:srgbClr val="000000"/>
                </a:solidFill>
              </a:rPr>
              <a:t>Security</a:t>
            </a:r>
          </a:p>
        </p:txBody>
      </p:sp>
      <p:sp>
        <p:nvSpPr>
          <p:cNvPr id="3" name="Content Placeholder 2">
            <a:extLst>
              <a:ext uri="{FF2B5EF4-FFF2-40B4-BE49-F238E27FC236}">
                <a16:creationId xmlns:a16="http://schemas.microsoft.com/office/drawing/2014/main" id="{B6070FE3-9052-4085-BA93-CBC0DF109945}"/>
              </a:ext>
            </a:extLst>
          </p:cNvPr>
          <p:cNvSpPr>
            <a:spLocks noGrp="1"/>
          </p:cNvSpPr>
          <p:nvPr>
            <p:ph idx="1"/>
          </p:nvPr>
        </p:nvSpPr>
        <p:spPr>
          <a:xfrm>
            <a:off x="571500" y="1729740"/>
            <a:ext cx="5291819" cy="4884420"/>
          </a:xfrm>
        </p:spPr>
        <p:txBody>
          <a:bodyPr anchor="ctr">
            <a:normAutofit/>
          </a:bodyPr>
          <a:lstStyle/>
          <a:p>
            <a:r>
              <a:rPr lang="en-US" sz="2400" dirty="0">
                <a:solidFill>
                  <a:srgbClr val="000000"/>
                </a:solidFill>
              </a:rPr>
              <a:t>Intrusion Detection System IDS</a:t>
            </a:r>
          </a:p>
          <a:p>
            <a:r>
              <a:rPr lang="en-US" sz="2400" dirty="0">
                <a:solidFill>
                  <a:srgbClr val="000000"/>
                </a:solidFill>
              </a:rPr>
              <a:t>Intrusion Prevention System - IPS</a:t>
            </a:r>
          </a:p>
          <a:p>
            <a:r>
              <a:rPr lang="en-US" sz="2400" dirty="0">
                <a:solidFill>
                  <a:srgbClr val="000000"/>
                </a:solidFill>
              </a:rPr>
              <a:t>Firewalls</a:t>
            </a:r>
          </a:p>
          <a:p>
            <a:r>
              <a:rPr lang="en-US" sz="2400" dirty="0">
                <a:solidFill>
                  <a:srgbClr val="000000"/>
                </a:solidFill>
              </a:rPr>
              <a:t>Anti Virus and Anti Malware</a:t>
            </a:r>
          </a:p>
          <a:p>
            <a:endParaRPr lang="en-US" sz="2400" dirty="0">
              <a:solidFill>
                <a:srgbClr val="000000"/>
              </a:solidFill>
            </a:endParaRPr>
          </a:p>
          <a:p>
            <a:endParaRPr lang="en-US" sz="2400" dirty="0">
              <a:solidFill>
                <a:srgbClr val="000000"/>
              </a:solidFill>
            </a:endParaRPr>
          </a:p>
          <a:p>
            <a:endParaRPr lang="en-US" sz="2400" dirty="0">
              <a:solidFill>
                <a:srgbClr val="000000"/>
              </a:solidFill>
            </a:endParaRPr>
          </a:p>
          <a:p>
            <a:endParaRPr lang="en-US" sz="2400" dirty="0">
              <a:solidFill>
                <a:srgbClr val="000000"/>
              </a:solidFill>
            </a:endParaRPr>
          </a:p>
          <a:p>
            <a:r>
              <a:rPr lang="en-US" sz="2400" dirty="0">
                <a:solidFill>
                  <a:srgbClr val="000000"/>
                </a:solidFill>
              </a:rPr>
              <a:t>Explore snort: An Intrusion prevention system for malicious activities on the network</a:t>
            </a:r>
          </a:p>
        </p:txBody>
      </p:sp>
      <p:sp>
        <p:nvSpPr>
          <p:cNvPr id="16" name="Oval 15">
            <a:extLst>
              <a:ext uri="{FF2B5EF4-FFF2-40B4-BE49-F238E27FC236}">
                <a16:creationId xmlns:a16="http://schemas.microsoft.com/office/drawing/2014/main" id="{38A69B74-22E3-47CC-823F-18BE7930C8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9636" y="2960687"/>
            <a:ext cx="2668748" cy="2668748"/>
          </a:xfrm>
          <a:prstGeom prst="ellipse">
            <a:avLst/>
          </a:pr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71">
            <a:extLst>
              <a:ext uri="{FF2B5EF4-FFF2-40B4-BE49-F238E27FC236}">
                <a16:creationId xmlns:a16="http://schemas.microsoft.com/office/drawing/2014/main" id="{1778637B-5DB8-4A75-B2E6-FC2B1BB9A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014" y="2"/>
            <a:ext cx="4034987" cy="3428147"/>
          </a:xfrm>
          <a:custGeom>
            <a:avLst/>
            <a:gdLst>
              <a:gd name="connsiteX0" fmla="*/ 350825 w 4034987"/>
              <a:gd name="connsiteY0" fmla="*/ 0 h 3428147"/>
              <a:gd name="connsiteX1" fmla="*/ 4034987 w 4034987"/>
              <a:gd name="connsiteY1" fmla="*/ 0 h 3428147"/>
              <a:gd name="connsiteX2" fmla="*/ 4034987 w 4034987"/>
              <a:gd name="connsiteY2" fmla="*/ 2505205 h 3428147"/>
              <a:gd name="connsiteX3" fmla="*/ 3951822 w 4034987"/>
              <a:gd name="connsiteY3" fmla="*/ 2616420 h 3428147"/>
              <a:gd name="connsiteX4" fmla="*/ 2230590 w 4034987"/>
              <a:gd name="connsiteY4" fmla="*/ 3428147 h 3428147"/>
              <a:gd name="connsiteX5" fmla="*/ 0 w 4034987"/>
              <a:gd name="connsiteY5" fmla="*/ 1197557 h 3428147"/>
              <a:gd name="connsiteX6" fmla="*/ 269220 w 4034987"/>
              <a:gd name="connsiteY6" fmla="*/ 134326 h 342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4987" h="3428147">
                <a:moveTo>
                  <a:pt x="350825" y="0"/>
                </a:moveTo>
                <a:lnTo>
                  <a:pt x="4034987" y="0"/>
                </a:lnTo>
                <a:lnTo>
                  <a:pt x="4034987" y="2505205"/>
                </a:lnTo>
                <a:lnTo>
                  <a:pt x="3951822" y="2616420"/>
                </a:lnTo>
                <a:cubicBezTo>
                  <a:pt x="3542699" y="3112162"/>
                  <a:pt x="2923546" y="3428147"/>
                  <a:pt x="2230590" y="3428147"/>
                </a:cubicBezTo>
                <a:cubicBezTo>
                  <a:pt x="998669" y="3428147"/>
                  <a:pt x="0" y="2429478"/>
                  <a:pt x="0" y="1197557"/>
                </a:cubicBezTo>
                <a:cubicBezTo>
                  <a:pt x="0" y="812582"/>
                  <a:pt x="97526" y="450385"/>
                  <a:pt x="269220" y="134326"/>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a:extLst>
              <a:ext uri="{FF2B5EF4-FFF2-40B4-BE49-F238E27FC236}">
                <a16:creationId xmlns:a16="http://schemas.microsoft.com/office/drawing/2014/main" id="{DFD96C61-EB0A-406F-B831-395A8960ACD4}"/>
              </a:ext>
            </a:extLst>
          </p:cNvPr>
          <p:cNvPicPr>
            <a:picLocks noChangeAspect="1"/>
          </p:cNvPicPr>
          <p:nvPr/>
        </p:nvPicPr>
        <p:blipFill>
          <a:blip r:embed="rId3"/>
          <a:stretch>
            <a:fillRect/>
          </a:stretch>
        </p:blipFill>
        <p:spPr>
          <a:xfrm>
            <a:off x="8759844" y="552017"/>
            <a:ext cx="3205839" cy="1747182"/>
          </a:xfrm>
          <a:prstGeom prst="rect">
            <a:avLst/>
          </a:prstGeom>
        </p:spPr>
      </p:pic>
      <p:pic>
        <p:nvPicPr>
          <p:cNvPr id="4" name="Picture 3">
            <a:extLst>
              <a:ext uri="{FF2B5EF4-FFF2-40B4-BE49-F238E27FC236}">
                <a16:creationId xmlns:a16="http://schemas.microsoft.com/office/drawing/2014/main" id="{92BCB025-B82A-4647-B48E-9CE7AC5D419F}"/>
              </a:ext>
            </a:extLst>
          </p:cNvPr>
          <p:cNvPicPr>
            <a:picLocks noChangeAspect="1"/>
          </p:cNvPicPr>
          <p:nvPr/>
        </p:nvPicPr>
        <p:blipFill>
          <a:blip r:embed="rId4"/>
          <a:stretch>
            <a:fillRect/>
          </a:stretch>
        </p:blipFill>
        <p:spPr>
          <a:xfrm>
            <a:off x="6716681" y="3478741"/>
            <a:ext cx="1401422" cy="1606964"/>
          </a:xfrm>
          <a:prstGeom prst="rect">
            <a:avLst/>
          </a:prstGeom>
        </p:spPr>
      </p:pic>
      <p:sp>
        <p:nvSpPr>
          <p:cNvPr id="20" name="Freeform 75">
            <a:extLst>
              <a:ext uri="{FF2B5EF4-FFF2-40B4-BE49-F238E27FC236}">
                <a16:creationId xmlns:a16="http://schemas.microsoft.com/office/drawing/2014/main" id="{0035A30C-45F3-4EFB-B2E8-6E2A11843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59131" y="4258570"/>
            <a:ext cx="3132869" cy="2599430"/>
          </a:xfrm>
          <a:custGeom>
            <a:avLst/>
            <a:gdLst>
              <a:gd name="connsiteX0" fmla="*/ 1612418 w 3061881"/>
              <a:gd name="connsiteY0" fmla="*/ 0 h 2540529"/>
              <a:gd name="connsiteX1" fmla="*/ 3030226 w 3061881"/>
              <a:gd name="connsiteY1" fmla="*/ 843844 h 2540529"/>
              <a:gd name="connsiteX2" fmla="*/ 3061881 w 3061881"/>
              <a:gd name="connsiteY2" fmla="*/ 909556 h 2540529"/>
              <a:gd name="connsiteX3" fmla="*/ 3061881 w 3061881"/>
              <a:gd name="connsiteY3" fmla="*/ 2315281 h 2540529"/>
              <a:gd name="connsiteX4" fmla="*/ 3030226 w 3061881"/>
              <a:gd name="connsiteY4" fmla="*/ 2380992 h 2540529"/>
              <a:gd name="connsiteX5" fmla="*/ 2949460 w 3061881"/>
              <a:gd name="connsiteY5" fmla="*/ 2513937 h 2540529"/>
              <a:gd name="connsiteX6" fmla="*/ 2929575 w 3061881"/>
              <a:gd name="connsiteY6" fmla="*/ 2540529 h 2540529"/>
              <a:gd name="connsiteX7" fmla="*/ 295261 w 3061881"/>
              <a:gd name="connsiteY7" fmla="*/ 2540529 h 2540529"/>
              <a:gd name="connsiteX8" fmla="*/ 275376 w 3061881"/>
              <a:gd name="connsiteY8" fmla="*/ 2513937 h 2540529"/>
              <a:gd name="connsiteX9" fmla="*/ 0 w 3061881"/>
              <a:gd name="connsiteY9" fmla="*/ 1612418 h 2540529"/>
              <a:gd name="connsiteX10" fmla="*/ 1612418 w 3061881"/>
              <a:gd name="connsiteY10" fmla="*/ 0 h 254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61881" h="2540529">
                <a:moveTo>
                  <a:pt x="1612418" y="0"/>
                </a:moveTo>
                <a:cubicBezTo>
                  <a:pt x="2224646" y="0"/>
                  <a:pt x="2757180" y="341213"/>
                  <a:pt x="3030226" y="843844"/>
                </a:cubicBezTo>
                <a:lnTo>
                  <a:pt x="3061881" y="909556"/>
                </a:lnTo>
                <a:lnTo>
                  <a:pt x="3061881" y="2315281"/>
                </a:lnTo>
                <a:lnTo>
                  <a:pt x="3030226" y="2380992"/>
                </a:lnTo>
                <a:cubicBezTo>
                  <a:pt x="3005404" y="2426686"/>
                  <a:pt x="2978437" y="2471046"/>
                  <a:pt x="2949460" y="2513937"/>
                </a:cubicBezTo>
                <a:lnTo>
                  <a:pt x="2929575" y="2540529"/>
                </a:lnTo>
                <a:lnTo>
                  <a:pt x="295261" y="2540529"/>
                </a:lnTo>
                <a:lnTo>
                  <a:pt x="275376" y="2513937"/>
                </a:lnTo>
                <a:cubicBezTo>
                  <a:pt x="101518" y="2256593"/>
                  <a:pt x="0" y="1946361"/>
                  <a:pt x="0" y="1612418"/>
                </a:cubicBezTo>
                <a:cubicBezTo>
                  <a:pt x="0" y="721904"/>
                  <a:pt x="721904" y="0"/>
                  <a:pt x="1612418"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a16="http://schemas.microsoft.com/office/drawing/2014/main" id="{3582B19F-6872-456B-A1FB-B43F9FBE8841}"/>
              </a:ext>
            </a:extLst>
          </p:cNvPr>
          <p:cNvPicPr>
            <a:picLocks noChangeAspect="1"/>
          </p:cNvPicPr>
          <p:nvPr/>
        </p:nvPicPr>
        <p:blipFill>
          <a:blip r:embed="rId5"/>
          <a:stretch>
            <a:fillRect/>
          </a:stretch>
        </p:blipFill>
        <p:spPr>
          <a:xfrm>
            <a:off x="9533568" y="5202566"/>
            <a:ext cx="2432116" cy="1276860"/>
          </a:xfrm>
          <a:prstGeom prst="rect">
            <a:avLst/>
          </a:prstGeom>
        </p:spPr>
      </p:pic>
    </p:spTree>
    <p:extLst>
      <p:ext uri="{BB962C8B-B14F-4D97-AF65-F5344CB8AC3E}">
        <p14:creationId xmlns:p14="http://schemas.microsoft.com/office/powerpoint/2010/main" val="22503074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63620-3681-4A58-AA76-D872A4C185A8}"/>
              </a:ext>
            </a:extLst>
          </p:cNvPr>
          <p:cNvSpPr>
            <a:spLocks noGrp="1"/>
          </p:cNvSpPr>
          <p:nvPr>
            <p:ph type="title"/>
          </p:nvPr>
        </p:nvSpPr>
        <p:spPr/>
        <p:txBody>
          <a:bodyPr/>
          <a:lstStyle/>
          <a:p>
            <a:r>
              <a:rPr lang="en-US" dirty="0"/>
              <a:t>Penetration Testing</a:t>
            </a:r>
          </a:p>
        </p:txBody>
      </p:sp>
      <p:pic>
        <p:nvPicPr>
          <p:cNvPr id="4" name="Content Placeholder 3">
            <a:extLst>
              <a:ext uri="{FF2B5EF4-FFF2-40B4-BE49-F238E27FC236}">
                <a16:creationId xmlns:a16="http://schemas.microsoft.com/office/drawing/2014/main" id="{764859E7-B3BD-4CD2-895A-A609ABD0047D}"/>
              </a:ext>
            </a:extLst>
          </p:cNvPr>
          <p:cNvPicPr>
            <a:picLocks noGrp="1" noChangeAspect="1"/>
          </p:cNvPicPr>
          <p:nvPr>
            <p:ph idx="1"/>
          </p:nvPr>
        </p:nvPicPr>
        <p:blipFill>
          <a:blip r:embed="rId2"/>
          <a:stretch>
            <a:fillRect/>
          </a:stretch>
        </p:blipFill>
        <p:spPr>
          <a:xfrm>
            <a:off x="937260" y="1493747"/>
            <a:ext cx="10652760" cy="5287406"/>
          </a:xfrm>
          <a:prstGeom prst="rect">
            <a:avLst/>
          </a:prstGeom>
        </p:spPr>
      </p:pic>
    </p:spTree>
    <p:extLst>
      <p:ext uri="{BB962C8B-B14F-4D97-AF65-F5344CB8AC3E}">
        <p14:creationId xmlns:p14="http://schemas.microsoft.com/office/powerpoint/2010/main" val="2655984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7" name="Rectangle 26">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6C621E8-0583-4D2A-B1B6-D1EBEC04597D}"/>
              </a:ext>
            </a:extLst>
          </p:cNvPr>
          <p:cNvSpPr>
            <a:spLocks noGrp="1"/>
          </p:cNvSpPr>
          <p:nvPr>
            <p:ph type="title"/>
          </p:nvPr>
        </p:nvSpPr>
        <p:spPr>
          <a:xfrm>
            <a:off x="1115568" y="548640"/>
            <a:ext cx="10168128" cy="1179576"/>
          </a:xfrm>
        </p:spPr>
        <p:txBody>
          <a:bodyPr>
            <a:normAutofit/>
          </a:bodyPr>
          <a:lstStyle/>
          <a:p>
            <a:r>
              <a:rPr lang="en-US" sz="4000"/>
              <a:t>Attacks</a:t>
            </a:r>
          </a:p>
        </p:txBody>
      </p:sp>
      <p:sp>
        <p:nvSpPr>
          <p:cNvPr id="29" name="Rectangle 28">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C9F7ACD1-A591-41C2-8DC8-B8C2D41FEECB}"/>
              </a:ext>
            </a:extLst>
          </p:cNvPr>
          <p:cNvSpPr>
            <a:spLocks noGrp="1"/>
          </p:cNvSpPr>
          <p:nvPr>
            <p:ph idx="1"/>
          </p:nvPr>
        </p:nvSpPr>
        <p:spPr>
          <a:xfrm>
            <a:off x="1115568" y="2202180"/>
            <a:ext cx="10168128" cy="4442459"/>
          </a:xfrm>
        </p:spPr>
        <p:txBody>
          <a:bodyPr>
            <a:normAutofit lnSpcReduction="10000"/>
          </a:bodyPr>
          <a:lstStyle/>
          <a:p>
            <a:r>
              <a:rPr lang="en-US" sz="2400" dirty="0"/>
              <a:t>Social Engineering</a:t>
            </a:r>
          </a:p>
          <a:p>
            <a:pPr lvl="1"/>
            <a:r>
              <a:rPr lang="en-US" dirty="0"/>
              <a:t>Phishing</a:t>
            </a:r>
          </a:p>
          <a:p>
            <a:pPr lvl="1"/>
            <a:r>
              <a:rPr lang="en-US" dirty="0"/>
              <a:t>Shoulder surfing</a:t>
            </a:r>
          </a:p>
          <a:p>
            <a:pPr lvl="1"/>
            <a:r>
              <a:rPr lang="en-US" dirty="0"/>
              <a:t>Dumpster Diving</a:t>
            </a:r>
          </a:p>
          <a:p>
            <a:r>
              <a:rPr lang="en-US" sz="2400" dirty="0"/>
              <a:t>Passwords</a:t>
            </a:r>
          </a:p>
          <a:p>
            <a:pPr lvl="1"/>
            <a:r>
              <a:rPr lang="en-US" dirty="0"/>
              <a:t>Weak/Same Passwords</a:t>
            </a:r>
          </a:p>
          <a:p>
            <a:pPr lvl="1"/>
            <a:r>
              <a:rPr lang="en-US" dirty="0"/>
              <a:t>Brute force</a:t>
            </a:r>
          </a:p>
          <a:p>
            <a:pPr lvl="1"/>
            <a:r>
              <a:rPr lang="en-US" dirty="0"/>
              <a:t>Dictionary attack</a:t>
            </a:r>
          </a:p>
          <a:p>
            <a:pPr lvl="1"/>
            <a:r>
              <a:rPr lang="en-US" dirty="0"/>
              <a:t>Rainbow Table</a:t>
            </a:r>
          </a:p>
          <a:p>
            <a:pPr lvl="1"/>
            <a:r>
              <a:rPr lang="en-US" dirty="0"/>
              <a:t>Software Exploitation (Buffer Overflow)</a:t>
            </a:r>
          </a:p>
          <a:p>
            <a:r>
              <a:rPr lang="en-US" sz="2400" dirty="0"/>
              <a:t>Weak Keys</a:t>
            </a:r>
          </a:p>
        </p:txBody>
      </p:sp>
    </p:spTree>
    <p:extLst>
      <p:ext uri="{BB962C8B-B14F-4D97-AF65-F5344CB8AC3E}">
        <p14:creationId xmlns:p14="http://schemas.microsoft.com/office/powerpoint/2010/main" val="33256517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8B75828D-3BE0-4869-A0C6-8C162CEEA9F8}"/>
              </a:ext>
            </a:extLst>
          </p:cNvPr>
          <p:cNvPicPr>
            <a:picLocks noGrp="1" noChangeAspect="1"/>
          </p:cNvPicPr>
          <p:nvPr>
            <p:ph idx="1"/>
          </p:nvPr>
        </p:nvPicPr>
        <p:blipFill>
          <a:blip r:embed="rId2"/>
          <a:stretch>
            <a:fillRect/>
          </a:stretch>
        </p:blipFill>
        <p:spPr>
          <a:xfrm>
            <a:off x="2644140" y="54142"/>
            <a:ext cx="6826717" cy="6826717"/>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30543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20F5C-791F-4097-A0EE-A1974076FEDD}"/>
              </a:ext>
            </a:extLst>
          </p:cNvPr>
          <p:cNvSpPr>
            <a:spLocks noGrp="1"/>
          </p:cNvSpPr>
          <p:nvPr>
            <p:ph type="title"/>
          </p:nvPr>
        </p:nvSpPr>
        <p:spPr>
          <a:xfrm>
            <a:off x="481013" y="3752849"/>
            <a:ext cx="3290887" cy="2452687"/>
          </a:xfrm>
        </p:spPr>
        <p:txBody>
          <a:bodyPr anchor="ctr">
            <a:normAutofit/>
          </a:bodyPr>
          <a:lstStyle/>
          <a:p>
            <a:r>
              <a:rPr lang="en-US" sz="3600" dirty="0"/>
              <a:t>Activity</a:t>
            </a:r>
            <a:br>
              <a:rPr lang="en-US" sz="3600" dirty="0"/>
            </a:br>
            <a:r>
              <a:rPr lang="en-US" sz="3600" dirty="0" err="1"/>
              <a:t>Reconnaisance</a:t>
            </a:r>
            <a:endParaRPr lang="en-US" sz="3600" dirty="0"/>
          </a:p>
        </p:txBody>
      </p:sp>
      <p:pic>
        <p:nvPicPr>
          <p:cNvPr id="4" name="Picture 3">
            <a:extLst>
              <a:ext uri="{FF2B5EF4-FFF2-40B4-BE49-F238E27FC236}">
                <a16:creationId xmlns:a16="http://schemas.microsoft.com/office/drawing/2014/main" id="{D2242813-6573-462A-A49E-7B06D26D0102}"/>
              </a:ext>
            </a:extLst>
          </p:cNvPr>
          <p:cNvPicPr>
            <a:picLocks noChangeAspect="1"/>
          </p:cNvPicPr>
          <p:nvPr/>
        </p:nvPicPr>
        <p:blipFill rotWithShape="1">
          <a:blip r:embed="rId3"/>
          <a:srcRect t="6967" b="2183"/>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73AAD7A3-6927-410C-B565-F917C2F5BB42}"/>
              </a:ext>
            </a:extLst>
          </p:cNvPr>
          <p:cNvSpPr>
            <a:spLocks noGrp="1"/>
          </p:cNvSpPr>
          <p:nvPr>
            <p:ph idx="1"/>
          </p:nvPr>
        </p:nvSpPr>
        <p:spPr>
          <a:xfrm>
            <a:off x="4223982" y="3752850"/>
            <a:ext cx="7485413" cy="2937510"/>
          </a:xfrm>
        </p:spPr>
        <p:txBody>
          <a:bodyPr anchor="ctr">
            <a:normAutofit/>
          </a:bodyPr>
          <a:lstStyle/>
          <a:p>
            <a:r>
              <a:rPr lang="en-US" sz="2000" dirty="0"/>
              <a:t>Google Search Engine – </a:t>
            </a:r>
            <a:r>
              <a:rPr lang="en-US" sz="2000" dirty="0" err="1"/>
              <a:t>Reconnaisance</a:t>
            </a:r>
            <a:endParaRPr lang="en-US" sz="2000" dirty="0"/>
          </a:p>
          <a:p>
            <a:pPr lvl="1"/>
            <a:r>
              <a:rPr lang="en-US" sz="2000" dirty="0"/>
              <a:t>Special Characters</a:t>
            </a:r>
          </a:p>
          <a:p>
            <a:pPr lvl="1"/>
            <a:r>
              <a:rPr lang="en-US" sz="2000" dirty="0"/>
              <a:t>Google Dorks / Google Hacking Database</a:t>
            </a:r>
          </a:p>
          <a:p>
            <a:r>
              <a:rPr lang="en-US" sz="2000" dirty="0"/>
              <a:t>Snort</a:t>
            </a:r>
          </a:p>
          <a:p>
            <a:r>
              <a:rPr lang="en-US" sz="2000" dirty="0"/>
              <a:t>Nmap – </a:t>
            </a:r>
            <a:r>
              <a:rPr lang="en-US" sz="2000" dirty="0" err="1"/>
              <a:t>cmd</a:t>
            </a:r>
            <a:endParaRPr lang="en-US" sz="2000" dirty="0"/>
          </a:p>
          <a:p>
            <a:r>
              <a:rPr lang="en-US" sz="2000" dirty="0"/>
              <a:t>Wireshark</a:t>
            </a:r>
          </a:p>
        </p:txBody>
      </p:sp>
    </p:spTree>
    <p:extLst>
      <p:ext uri="{BB962C8B-B14F-4D97-AF65-F5344CB8AC3E}">
        <p14:creationId xmlns:p14="http://schemas.microsoft.com/office/powerpoint/2010/main" val="32970725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9DC606-2659-4733-BC3E-FDAC484F4E21}"/>
              </a:ext>
            </a:extLst>
          </p:cNvPr>
          <p:cNvSpPr>
            <a:spLocks noGrp="1"/>
          </p:cNvSpPr>
          <p:nvPr>
            <p:ph idx="1"/>
          </p:nvPr>
        </p:nvSpPr>
        <p:spPr/>
        <p:txBody>
          <a:bodyPr/>
          <a:lstStyle/>
          <a:p>
            <a:r>
              <a:rPr lang="en-US" dirty="0"/>
              <a:t>Importance of updates and patches</a:t>
            </a:r>
          </a:p>
          <a:p>
            <a:r>
              <a:rPr lang="en-US" dirty="0"/>
              <a:t>Windows 10 security</a:t>
            </a:r>
          </a:p>
          <a:p>
            <a:r>
              <a:rPr lang="en-US" dirty="0"/>
              <a:t>Linux Security</a:t>
            </a:r>
          </a:p>
        </p:txBody>
      </p:sp>
    </p:spTree>
    <p:extLst>
      <p:ext uri="{BB962C8B-B14F-4D97-AF65-F5344CB8AC3E}">
        <p14:creationId xmlns:p14="http://schemas.microsoft.com/office/powerpoint/2010/main" val="36296139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09B31-EE3C-4DCE-88F0-EA3FE2AB8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82D9556-7EB0-4226-B5CF-E48584DA6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17261" y="889461"/>
            <a:ext cx="3011208" cy="5138270"/>
          </a:xfrm>
          <a:custGeom>
            <a:avLst/>
            <a:gdLst>
              <a:gd name="connsiteX0" fmla="*/ 0 w 3850317"/>
              <a:gd name="connsiteY0" fmla="*/ 0 h 5978116"/>
              <a:gd name="connsiteX1" fmla="*/ 3850317 w 3850317"/>
              <a:gd name="connsiteY1" fmla="*/ 0 h 5978116"/>
              <a:gd name="connsiteX2" fmla="*/ 3840373 w 3850317"/>
              <a:gd name="connsiteY2" fmla="*/ 258313 h 5978116"/>
              <a:gd name="connsiteX3" fmla="*/ 3755448 w 3850317"/>
              <a:gd name="connsiteY3" fmla="*/ 1537847 h 5978116"/>
              <a:gd name="connsiteX4" fmla="*/ 3150490 w 3850317"/>
              <a:gd name="connsiteY4" fmla="*/ 3989537 h 5978116"/>
              <a:gd name="connsiteX5" fmla="*/ 3089544 w 3850317"/>
              <a:gd name="connsiteY5" fmla="*/ 3606200 h 5978116"/>
              <a:gd name="connsiteX6" fmla="*/ 2922635 w 3850317"/>
              <a:gd name="connsiteY6" fmla="*/ 4519351 h 5978116"/>
              <a:gd name="connsiteX7" fmla="*/ 2904628 w 3850317"/>
              <a:gd name="connsiteY7" fmla="*/ 4466023 h 5978116"/>
              <a:gd name="connsiteX8" fmla="*/ 2825329 w 3850317"/>
              <a:gd name="connsiteY8" fmla="*/ 4562983 h 5978116"/>
              <a:gd name="connsiteX9" fmla="*/ 2695127 w 3850317"/>
              <a:gd name="connsiteY9" fmla="*/ 4973329 h 5978116"/>
              <a:gd name="connsiteX10" fmla="*/ 2501208 w 3850317"/>
              <a:gd name="connsiteY10" fmla="*/ 4457366 h 5978116"/>
              <a:gd name="connsiteX11" fmla="*/ 2209291 w 3850317"/>
              <a:gd name="connsiteY11" fmla="*/ 5028388 h 5978116"/>
              <a:gd name="connsiteX12" fmla="*/ 2135532 w 3850317"/>
              <a:gd name="connsiteY12" fmla="*/ 5321344 h 5978116"/>
              <a:gd name="connsiteX13" fmla="*/ 2009139 w 3850317"/>
              <a:gd name="connsiteY13" fmla="*/ 4714655 h 5978116"/>
              <a:gd name="connsiteX14" fmla="*/ 1918759 w 3850317"/>
              <a:gd name="connsiteY14" fmla="*/ 4486454 h 5978116"/>
              <a:gd name="connsiteX15" fmla="*/ 1800676 w 3850317"/>
              <a:gd name="connsiteY15" fmla="*/ 4608346 h 5978116"/>
              <a:gd name="connsiteX16" fmla="*/ 1614721 w 3850317"/>
              <a:gd name="connsiteY16" fmla="*/ 5319612 h 5978116"/>
              <a:gd name="connsiteX17" fmla="*/ 1530921 w 3850317"/>
              <a:gd name="connsiteY17" fmla="*/ 5433540 h 5978116"/>
              <a:gd name="connsiteX18" fmla="*/ 1569705 w 3850317"/>
              <a:gd name="connsiteY18" fmla="*/ 4803650 h 5978116"/>
              <a:gd name="connsiteX19" fmla="*/ 1517416 w 3850317"/>
              <a:gd name="connsiteY19" fmla="*/ 4640204 h 5978116"/>
              <a:gd name="connsiteX20" fmla="*/ 1425997 w 3850317"/>
              <a:gd name="connsiteY20" fmla="*/ 4800187 h 5978116"/>
              <a:gd name="connsiteX21" fmla="*/ 1348083 w 3850317"/>
              <a:gd name="connsiteY21" fmla="*/ 5363245 h 5978116"/>
              <a:gd name="connsiteX22" fmla="*/ 1200566 w 3850317"/>
              <a:gd name="connsiteY22" fmla="*/ 5526691 h 5978116"/>
              <a:gd name="connsiteX23" fmla="*/ 1027770 w 3850317"/>
              <a:gd name="connsiteY23" fmla="*/ 5803718 h 5978116"/>
              <a:gd name="connsiteX24" fmla="*/ 892373 w 3850317"/>
              <a:gd name="connsiteY24" fmla="*/ 5604950 h 5978116"/>
              <a:gd name="connsiteX25" fmla="*/ 681487 w 3850317"/>
              <a:gd name="connsiteY25" fmla="*/ 5914528 h 5978116"/>
              <a:gd name="connsiteX26" fmla="*/ 414155 w 3850317"/>
              <a:gd name="connsiteY26" fmla="*/ 5817569 h 5978116"/>
              <a:gd name="connsiteX27" fmla="*/ 360135 w 3850317"/>
              <a:gd name="connsiteY27" fmla="*/ 5287062 h 5978116"/>
              <a:gd name="connsiteX28" fmla="*/ 281875 w 3850317"/>
              <a:gd name="connsiteY28" fmla="*/ 4677256 h 5978116"/>
              <a:gd name="connsiteX29" fmla="*/ 237897 w 3850317"/>
              <a:gd name="connsiteY29" fmla="*/ 4207696 h 5978116"/>
              <a:gd name="connsiteX30" fmla="*/ 145093 w 3850317"/>
              <a:gd name="connsiteY30" fmla="*/ 3878379 h 5978116"/>
              <a:gd name="connsiteX31" fmla="*/ 72373 w 3850317"/>
              <a:gd name="connsiteY31" fmla="*/ 2447189 h 5978116"/>
              <a:gd name="connsiteX32" fmla="*/ 0 w 3850317"/>
              <a:gd name="connsiteY32" fmla="*/ 0 h 597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850317" h="5978116">
                <a:moveTo>
                  <a:pt x="0" y="0"/>
                </a:moveTo>
                <a:lnTo>
                  <a:pt x="3850317" y="0"/>
                </a:lnTo>
                <a:lnTo>
                  <a:pt x="3840373" y="258313"/>
                </a:lnTo>
                <a:cubicBezTo>
                  <a:pt x="3816350" y="852957"/>
                  <a:pt x="3786959" y="1372106"/>
                  <a:pt x="3755448" y="1537847"/>
                </a:cubicBezTo>
                <a:cubicBezTo>
                  <a:pt x="3300085" y="3936555"/>
                  <a:pt x="3150490" y="3989537"/>
                  <a:pt x="3150490" y="3989537"/>
                </a:cubicBezTo>
                <a:cubicBezTo>
                  <a:pt x="3150490" y="3989537"/>
                  <a:pt x="3124172" y="3732940"/>
                  <a:pt x="3089544" y="3606200"/>
                </a:cubicBezTo>
                <a:cubicBezTo>
                  <a:pt x="3082618" y="3784537"/>
                  <a:pt x="2946529" y="4491302"/>
                  <a:pt x="2922635" y="4519351"/>
                </a:cubicBezTo>
                <a:cubicBezTo>
                  <a:pt x="2916749" y="4502729"/>
                  <a:pt x="2910515" y="4484030"/>
                  <a:pt x="2904628" y="4466023"/>
                </a:cubicBezTo>
                <a:cubicBezTo>
                  <a:pt x="2884890" y="4501344"/>
                  <a:pt x="2859958" y="4534241"/>
                  <a:pt x="2825329" y="4562983"/>
                </a:cubicBezTo>
                <a:cubicBezTo>
                  <a:pt x="2706208" y="4662020"/>
                  <a:pt x="2743260" y="4833430"/>
                  <a:pt x="2695127" y="4973329"/>
                </a:cubicBezTo>
                <a:cubicBezTo>
                  <a:pt x="2446495" y="4877408"/>
                  <a:pt x="2545186" y="4641589"/>
                  <a:pt x="2501208" y="4457366"/>
                </a:cubicBezTo>
                <a:cubicBezTo>
                  <a:pt x="2341225" y="4936277"/>
                  <a:pt x="2267120" y="4837932"/>
                  <a:pt x="2209291" y="5028388"/>
                </a:cubicBezTo>
                <a:cubicBezTo>
                  <a:pt x="2137610" y="5264900"/>
                  <a:pt x="2135532" y="5321344"/>
                  <a:pt x="2135532" y="5321344"/>
                </a:cubicBezTo>
                <a:cubicBezTo>
                  <a:pt x="2004983" y="5137467"/>
                  <a:pt x="2054502" y="4933506"/>
                  <a:pt x="2009139" y="4714655"/>
                </a:cubicBezTo>
                <a:cubicBezTo>
                  <a:pt x="1956503" y="4642281"/>
                  <a:pt x="1932264" y="4565753"/>
                  <a:pt x="1918759" y="4486454"/>
                </a:cubicBezTo>
                <a:cubicBezTo>
                  <a:pt x="1889671" y="4439359"/>
                  <a:pt x="1848463" y="4656479"/>
                  <a:pt x="1800676" y="4608346"/>
                </a:cubicBezTo>
                <a:cubicBezTo>
                  <a:pt x="1760507" y="4832391"/>
                  <a:pt x="1681208" y="5047087"/>
                  <a:pt x="1614721" y="5319612"/>
                </a:cubicBezTo>
                <a:cubicBezTo>
                  <a:pt x="1580786" y="5457780"/>
                  <a:pt x="1530574" y="5446352"/>
                  <a:pt x="1530921" y="5433540"/>
                </a:cubicBezTo>
                <a:cubicBezTo>
                  <a:pt x="1532998" y="5109418"/>
                  <a:pt x="1600177" y="5128464"/>
                  <a:pt x="1569705" y="4803650"/>
                </a:cubicBezTo>
                <a:cubicBezTo>
                  <a:pt x="1566242" y="4746167"/>
                  <a:pt x="1596022" y="4651631"/>
                  <a:pt x="1517416" y="4640204"/>
                </a:cubicBezTo>
                <a:cubicBezTo>
                  <a:pt x="1415608" y="4628430"/>
                  <a:pt x="1436385" y="4747898"/>
                  <a:pt x="1425997" y="4800187"/>
                </a:cubicBezTo>
                <a:cubicBezTo>
                  <a:pt x="1389291" y="5009342"/>
                  <a:pt x="1370938" y="5149241"/>
                  <a:pt x="1348083" y="5363245"/>
                </a:cubicBezTo>
                <a:cubicBezTo>
                  <a:pt x="1336655" y="5453625"/>
                  <a:pt x="1352931" y="5563743"/>
                  <a:pt x="1200566" y="5526691"/>
                </a:cubicBezTo>
                <a:cubicBezTo>
                  <a:pt x="1051664" y="5551623"/>
                  <a:pt x="1099105" y="5719570"/>
                  <a:pt x="1027770" y="5803718"/>
                </a:cubicBezTo>
                <a:cubicBezTo>
                  <a:pt x="945009" y="5758701"/>
                  <a:pt x="1003184" y="5640964"/>
                  <a:pt x="892373" y="5604950"/>
                </a:cubicBezTo>
                <a:cubicBezTo>
                  <a:pt x="925963" y="5772552"/>
                  <a:pt x="680448" y="5747619"/>
                  <a:pt x="681487" y="5914528"/>
                </a:cubicBezTo>
                <a:cubicBezTo>
                  <a:pt x="534662" y="6049233"/>
                  <a:pt x="467137" y="5947425"/>
                  <a:pt x="414155" y="5817569"/>
                </a:cubicBezTo>
                <a:cubicBezTo>
                  <a:pt x="348015" y="5648929"/>
                  <a:pt x="370177" y="5468515"/>
                  <a:pt x="360135" y="5287062"/>
                </a:cubicBezTo>
                <a:cubicBezTo>
                  <a:pt x="338319" y="5059207"/>
                  <a:pt x="278758" y="4907881"/>
                  <a:pt x="281875" y="4677256"/>
                </a:cubicBezTo>
                <a:cubicBezTo>
                  <a:pt x="237204" y="4527316"/>
                  <a:pt x="250017" y="4367332"/>
                  <a:pt x="237897" y="4207696"/>
                </a:cubicBezTo>
                <a:cubicBezTo>
                  <a:pt x="210194" y="3969452"/>
                  <a:pt x="176258" y="4119047"/>
                  <a:pt x="145093" y="3878379"/>
                </a:cubicBezTo>
                <a:cubicBezTo>
                  <a:pt x="114274" y="3641175"/>
                  <a:pt x="72720" y="2448920"/>
                  <a:pt x="72373" y="2447189"/>
                </a:cubicBezTo>
                <a:cubicBezTo>
                  <a:pt x="72720" y="2447189"/>
                  <a:pt x="12120" y="1233809"/>
                  <a:pt x="0" y="0"/>
                </a:cubicBezTo>
                <a:close/>
              </a:path>
            </a:pathLst>
          </a:custGeom>
          <a:solidFill>
            <a:schemeClr val="bg2">
              <a:alpha val="5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A8F14E22-EB1C-420A-9125-18409F01765F}"/>
              </a:ext>
            </a:extLst>
          </p:cNvPr>
          <p:cNvSpPr>
            <a:spLocks noGrp="1"/>
          </p:cNvSpPr>
          <p:nvPr>
            <p:ph type="title"/>
          </p:nvPr>
        </p:nvSpPr>
        <p:spPr>
          <a:xfrm>
            <a:off x="8153400" y="2503565"/>
            <a:ext cx="3619499" cy="1850872"/>
          </a:xfrm>
        </p:spPr>
        <p:txBody>
          <a:bodyPr>
            <a:normAutofit/>
          </a:bodyPr>
          <a:lstStyle/>
          <a:p>
            <a:r>
              <a:rPr lang="en-US" dirty="0"/>
              <a:t>References</a:t>
            </a:r>
          </a:p>
        </p:txBody>
      </p:sp>
      <p:sp>
        <p:nvSpPr>
          <p:cNvPr id="3" name="Content Placeholder 2">
            <a:extLst>
              <a:ext uri="{FF2B5EF4-FFF2-40B4-BE49-F238E27FC236}">
                <a16:creationId xmlns:a16="http://schemas.microsoft.com/office/drawing/2014/main" id="{3CB1377E-5B28-45A7-BAC8-9A00E1F8CFA4}"/>
              </a:ext>
            </a:extLst>
          </p:cNvPr>
          <p:cNvSpPr>
            <a:spLocks noGrp="1"/>
          </p:cNvSpPr>
          <p:nvPr>
            <p:ph idx="1"/>
          </p:nvPr>
        </p:nvSpPr>
        <p:spPr>
          <a:xfrm>
            <a:off x="289560" y="266700"/>
            <a:ext cx="7447787" cy="6492239"/>
          </a:xfrm>
        </p:spPr>
        <p:txBody>
          <a:bodyPr anchor="ctr">
            <a:normAutofit/>
          </a:bodyPr>
          <a:lstStyle/>
          <a:p>
            <a:r>
              <a:rPr lang="en-US" sz="2000" dirty="0">
                <a:hlinkClick r:id="rId2"/>
              </a:rPr>
              <a:t>https://pentest-tools.com/information-gathering/google-hacking</a:t>
            </a:r>
            <a:endParaRPr lang="en-US" sz="2000" dirty="0"/>
          </a:p>
          <a:p>
            <a:r>
              <a:rPr lang="en-US" sz="2000" dirty="0">
                <a:hlinkClick r:id="rId3"/>
              </a:rPr>
              <a:t>https://ahrefs.com/blog/google-advanced-search-operators/</a:t>
            </a:r>
            <a:endParaRPr lang="en-US" sz="2000" dirty="0"/>
          </a:p>
          <a:p>
            <a:r>
              <a:rPr lang="en-US" sz="2000" dirty="0">
                <a:hlinkClick r:id="rId4"/>
              </a:rPr>
              <a:t>https://www.youtube.com/watch?v=-igzoRRTXnM</a:t>
            </a:r>
            <a:endParaRPr lang="en-US" sz="2000" dirty="0"/>
          </a:p>
          <a:p>
            <a:r>
              <a:rPr lang="en-US" sz="2000" dirty="0">
                <a:hlinkClick r:id="rId5"/>
              </a:rPr>
              <a:t>https://www.csoonline.com/article/2615925/security-your-quick-guide-to-malware-types.html</a:t>
            </a:r>
            <a:endParaRPr lang="en-US" sz="2000" dirty="0"/>
          </a:p>
          <a:p>
            <a:r>
              <a:rPr lang="en-US" sz="2000" dirty="0">
                <a:hlinkClick r:id="rId6"/>
              </a:rPr>
              <a:t>https://hightouchtechnologies.com/9-common-types-of-computer-viruses/</a:t>
            </a:r>
            <a:endParaRPr lang="en-US" sz="2000" dirty="0"/>
          </a:p>
          <a:p>
            <a:r>
              <a:rPr lang="en-US" sz="2000" dirty="0">
                <a:hlinkClick r:id="rId5"/>
              </a:rPr>
              <a:t>https://www.csoonline.com/article/2615925/security-your-quick-guide-to-malware-types.html</a:t>
            </a:r>
            <a:endParaRPr lang="en-US" sz="2000" dirty="0"/>
          </a:p>
          <a:p>
            <a:r>
              <a:rPr lang="en-US" sz="2000" dirty="0">
                <a:hlinkClick r:id="rId7"/>
              </a:rPr>
              <a:t>https://www.sciencedirect.com/topics/computer-science/computer-worms</a:t>
            </a:r>
            <a:endParaRPr lang="en-US" sz="2000" dirty="0"/>
          </a:p>
          <a:p>
            <a:r>
              <a:rPr lang="en-US" sz="2000" dirty="0">
                <a:hlinkClick r:id="rId8"/>
              </a:rPr>
              <a:t>https://www.exploit-db.com/</a:t>
            </a:r>
            <a:endParaRPr lang="en-US" sz="2000" dirty="0"/>
          </a:p>
          <a:p>
            <a:r>
              <a:rPr lang="en-US" sz="2000" dirty="0">
                <a:hlinkClick r:id="rId9"/>
              </a:rPr>
              <a:t>https://us.norton.com/internetsecurity-malware-what-is-a-trojan.html#:~:text=A%20Trojan%20is%20designed%20to,the%20malware%20on%20your%20device.&amp;text=Viruses%20can%20execute%20and%20replicate%20themselves</a:t>
            </a:r>
            <a:r>
              <a:rPr lang="en-US" sz="2000" dirty="0"/>
              <a:t>.</a:t>
            </a:r>
          </a:p>
          <a:p>
            <a:endParaRPr lang="en-US" sz="2000" dirty="0"/>
          </a:p>
        </p:txBody>
      </p:sp>
    </p:spTree>
    <p:extLst>
      <p:ext uri="{BB962C8B-B14F-4D97-AF65-F5344CB8AC3E}">
        <p14:creationId xmlns:p14="http://schemas.microsoft.com/office/powerpoint/2010/main" val="33059013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083379-B0BA-44D4-92CF-7D2BAB5752E0}"/>
              </a:ext>
            </a:extLst>
          </p:cNvPr>
          <p:cNvSpPr>
            <a:spLocks noGrp="1"/>
          </p:cNvSpPr>
          <p:nvPr>
            <p:ph type="title"/>
          </p:nvPr>
        </p:nvSpPr>
        <p:spPr>
          <a:xfrm>
            <a:off x="1115568" y="548640"/>
            <a:ext cx="10168128" cy="1179576"/>
          </a:xfrm>
        </p:spPr>
        <p:txBody>
          <a:bodyPr>
            <a:normAutofit/>
          </a:bodyPr>
          <a:lstStyle/>
          <a:p>
            <a:r>
              <a:rPr lang="en-US" sz="4000"/>
              <a:t>Attacks</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39BEC56-60F7-4F86-BF0A-609A9FCB4F84}"/>
              </a:ext>
            </a:extLst>
          </p:cNvPr>
          <p:cNvSpPr>
            <a:spLocks noGrp="1"/>
          </p:cNvSpPr>
          <p:nvPr>
            <p:ph idx="1"/>
          </p:nvPr>
        </p:nvSpPr>
        <p:spPr>
          <a:xfrm>
            <a:off x="1115568" y="2481943"/>
            <a:ext cx="10168128" cy="3695020"/>
          </a:xfrm>
        </p:spPr>
        <p:txBody>
          <a:bodyPr>
            <a:normAutofit/>
          </a:bodyPr>
          <a:lstStyle/>
          <a:p>
            <a:r>
              <a:rPr lang="en-US" sz="2400" dirty="0"/>
              <a:t>Mathematical Attacks(Cryptanalysis)</a:t>
            </a:r>
          </a:p>
          <a:p>
            <a:r>
              <a:rPr lang="en-US" sz="2400" dirty="0"/>
              <a:t>Birthday Attack</a:t>
            </a:r>
          </a:p>
          <a:p>
            <a:r>
              <a:rPr lang="en-US" sz="2400" dirty="0"/>
              <a:t>Identity Attacks</a:t>
            </a:r>
          </a:p>
          <a:p>
            <a:pPr lvl="1"/>
            <a:r>
              <a:rPr lang="en-US" dirty="0"/>
              <a:t>Man in the Middle Attack</a:t>
            </a:r>
          </a:p>
          <a:p>
            <a:pPr lvl="1"/>
            <a:r>
              <a:rPr lang="en-US" dirty="0"/>
              <a:t>Replay Attack</a:t>
            </a:r>
          </a:p>
          <a:p>
            <a:pPr lvl="1"/>
            <a:r>
              <a:rPr lang="en-US" dirty="0"/>
              <a:t>TCP/IP Hijacking Attack (ARP Spoofing)</a:t>
            </a:r>
          </a:p>
          <a:p>
            <a:r>
              <a:rPr lang="en-US" sz="2400" dirty="0"/>
              <a:t>Denial of Service Attack</a:t>
            </a:r>
          </a:p>
          <a:p>
            <a:endParaRPr lang="en-US" sz="2400" dirty="0"/>
          </a:p>
        </p:txBody>
      </p:sp>
    </p:spTree>
    <p:extLst>
      <p:ext uri="{BB962C8B-B14F-4D97-AF65-F5344CB8AC3E}">
        <p14:creationId xmlns:p14="http://schemas.microsoft.com/office/powerpoint/2010/main" val="2296072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D8A23-18D0-4FFA-928D-951C3515B130}"/>
              </a:ext>
            </a:extLst>
          </p:cNvPr>
          <p:cNvSpPr>
            <a:spLocks noGrp="1"/>
          </p:cNvSpPr>
          <p:nvPr>
            <p:ph type="title"/>
          </p:nvPr>
        </p:nvSpPr>
        <p:spPr>
          <a:xfrm>
            <a:off x="481013" y="3752849"/>
            <a:ext cx="3290887" cy="2452687"/>
          </a:xfrm>
        </p:spPr>
        <p:txBody>
          <a:bodyPr anchor="ctr">
            <a:normAutofit/>
          </a:bodyPr>
          <a:lstStyle/>
          <a:p>
            <a:r>
              <a:rPr lang="en-US" sz="3600"/>
              <a:t>Malwares</a:t>
            </a:r>
          </a:p>
        </p:txBody>
      </p:sp>
      <p:pic>
        <p:nvPicPr>
          <p:cNvPr id="4" name="Picture 3">
            <a:extLst>
              <a:ext uri="{FF2B5EF4-FFF2-40B4-BE49-F238E27FC236}">
                <a16:creationId xmlns:a16="http://schemas.microsoft.com/office/drawing/2014/main" id="{C8A48111-92FC-43A0-A35D-3DD435D66EE9}"/>
              </a:ext>
            </a:extLst>
          </p:cNvPr>
          <p:cNvPicPr>
            <a:picLocks noChangeAspect="1"/>
          </p:cNvPicPr>
          <p:nvPr/>
        </p:nvPicPr>
        <p:blipFill rotWithShape="1">
          <a:blip r:embed="rId3"/>
          <a:srcRect t="11875" b="20493"/>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12422BA5-7C2B-4DCB-B2AC-D8F76AEF01B6}"/>
              </a:ext>
            </a:extLst>
          </p:cNvPr>
          <p:cNvSpPr>
            <a:spLocks noGrp="1"/>
          </p:cNvSpPr>
          <p:nvPr>
            <p:ph idx="1"/>
          </p:nvPr>
        </p:nvSpPr>
        <p:spPr>
          <a:xfrm>
            <a:off x="4223982" y="3752850"/>
            <a:ext cx="7485413" cy="2983230"/>
          </a:xfrm>
        </p:spPr>
        <p:txBody>
          <a:bodyPr anchor="ctr">
            <a:normAutofit/>
          </a:bodyPr>
          <a:lstStyle/>
          <a:p>
            <a:r>
              <a:rPr lang="en-US" sz="2400" dirty="0"/>
              <a:t>Virus</a:t>
            </a:r>
          </a:p>
          <a:p>
            <a:r>
              <a:rPr lang="en-US" sz="2400" dirty="0"/>
              <a:t>Worm </a:t>
            </a:r>
          </a:p>
          <a:p>
            <a:r>
              <a:rPr lang="en-US" sz="2400" dirty="0"/>
              <a:t>Logic bomb</a:t>
            </a:r>
          </a:p>
          <a:p>
            <a:r>
              <a:rPr lang="en-US" sz="2400" dirty="0"/>
              <a:t>Trojan Horse</a:t>
            </a:r>
          </a:p>
          <a:p>
            <a:r>
              <a:rPr lang="en-US" sz="2400" dirty="0"/>
              <a:t>Back doors/ Trap doors</a:t>
            </a:r>
          </a:p>
          <a:p>
            <a:r>
              <a:rPr lang="en-US" sz="2400" dirty="0"/>
              <a:t>Zombies</a:t>
            </a:r>
          </a:p>
        </p:txBody>
      </p:sp>
    </p:spTree>
    <p:extLst>
      <p:ext uri="{BB962C8B-B14F-4D97-AF65-F5344CB8AC3E}">
        <p14:creationId xmlns:p14="http://schemas.microsoft.com/office/powerpoint/2010/main" val="41261019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46708FAB-3898-47A9-B05A-AB9ECBD9E7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71F521-A11A-4FE7-BFAD-7154FD34CCD1}"/>
              </a:ext>
            </a:extLst>
          </p:cNvPr>
          <p:cNvSpPr>
            <a:spLocks noGrp="1"/>
          </p:cNvSpPr>
          <p:nvPr>
            <p:ph type="title"/>
          </p:nvPr>
        </p:nvSpPr>
        <p:spPr>
          <a:xfrm>
            <a:off x="861896" y="91624"/>
            <a:ext cx="10117810" cy="750451"/>
          </a:xfrm>
        </p:spPr>
        <p:txBody>
          <a:bodyPr anchor="b">
            <a:normAutofit/>
          </a:bodyPr>
          <a:lstStyle/>
          <a:p>
            <a:r>
              <a:rPr lang="en-US" sz="4000" dirty="0"/>
              <a:t>Virus</a:t>
            </a:r>
          </a:p>
        </p:txBody>
      </p:sp>
      <p:sp>
        <p:nvSpPr>
          <p:cNvPr id="3" name="Content Placeholder 2">
            <a:extLst>
              <a:ext uri="{FF2B5EF4-FFF2-40B4-BE49-F238E27FC236}">
                <a16:creationId xmlns:a16="http://schemas.microsoft.com/office/drawing/2014/main" id="{C509D8E2-4792-4499-AEB3-E21719CD3C26}"/>
              </a:ext>
            </a:extLst>
          </p:cNvPr>
          <p:cNvSpPr>
            <a:spLocks noGrp="1"/>
          </p:cNvSpPr>
          <p:nvPr>
            <p:ph idx="1"/>
          </p:nvPr>
        </p:nvSpPr>
        <p:spPr>
          <a:xfrm>
            <a:off x="883920" y="933697"/>
            <a:ext cx="7307580" cy="5462529"/>
          </a:xfrm>
        </p:spPr>
        <p:txBody>
          <a:bodyPr anchor="t">
            <a:normAutofit/>
          </a:bodyPr>
          <a:lstStyle/>
          <a:p>
            <a:r>
              <a:rPr lang="en-US" sz="2400" b="0" i="0" dirty="0">
                <a:effectLst/>
              </a:rPr>
              <a:t>A computer virus is a malicious software program loaded onto a user’s computer without the user’s knowledge and performs malicious actions.</a:t>
            </a:r>
          </a:p>
          <a:p>
            <a:r>
              <a:rPr lang="en-US" sz="2400" b="0" i="0" dirty="0">
                <a:effectLst/>
              </a:rPr>
              <a:t>piece of code embedded in a legitimate program </a:t>
            </a:r>
          </a:p>
          <a:p>
            <a:r>
              <a:rPr lang="en-US" sz="2400" b="0" i="0" dirty="0">
                <a:effectLst/>
              </a:rPr>
              <a:t>created with the ability to self-replicate infecting other programs on a computer. </a:t>
            </a:r>
          </a:p>
          <a:p>
            <a:r>
              <a:rPr lang="en-US" sz="2400" b="0" i="0" dirty="0">
                <a:effectLst/>
              </a:rPr>
              <a:t>can remain dormant inside the system and gets activated when you least expect it.</a:t>
            </a:r>
          </a:p>
          <a:p>
            <a:r>
              <a:rPr lang="en-US" sz="2400" b="0" i="0" dirty="0">
                <a:effectLst/>
              </a:rPr>
              <a:t>developed to spread from one host to another </a:t>
            </a:r>
          </a:p>
          <a:p>
            <a:r>
              <a:rPr lang="en-US" sz="2400" b="0" i="0" dirty="0">
                <a:effectLst/>
              </a:rPr>
              <a:t>It can be sent through email attachments, file downloads, software installations, or unsecured links.</a:t>
            </a:r>
          </a:p>
          <a:p>
            <a:r>
              <a:rPr lang="en-US" sz="2400" b="0" i="0" dirty="0">
                <a:effectLst/>
              </a:rPr>
              <a:t>These viruses can steal your data such as passwords, hacked into your social media accounts or online banking accounts, and even wiped out all your data.</a:t>
            </a:r>
          </a:p>
        </p:txBody>
      </p:sp>
      <p:pic>
        <p:nvPicPr>
          <p:cNvPr id="4" name="Picture 3">
            <a:extLst>
              <a:ext uri="{FF2B5EF4-FFF2-40B4-BE49-F238E27FC236}">
                <a16:creationId xmlns:a16="http://schemas.microsoft.com/office/drawing/2014/main" id="{5C035018-60B7-4207-BFD8-ACBF8B26F1BB}"/>
              </a:ext>
            </a:extLst>
          </p:cNvPr>
          <p:cNvPicPr>
            <a:picLocks noChangeAspect="1"/>
          </p:cNvPicPr>
          <p:nvPr/>
        </p:nvPicPr>
        <p:blipFill rotWithShape="1">
          <a:blip r:embed="rId3"/>
          <a:srcRect l="31118" r="-1" b="-1"/>
          <a:stretch/>
        </p:blipFill>
        <p:spPr>
          <a:xfrm>
            <a:off x="8435340" y="1988395"/>
            <a:ext cx="3748858" cy="3632824"/>
          </a:xfrm>
          <a:prstGeom prst="rect">
            <a:avLst/>
          </a:prstGeom>
        </p:spPr>
      </p:pic>
      <p:sp>
        <p:nvSpPr>
          <p:cNvPr id="23" name="Rectangle 22">
            <a:extLst>
              <a:ext uri="{FF2B5EF4-FFF2-40B4-BE49-F238E27FC236}">
                <a16:creationId xmlns:a16="http://schemas.microsoft.com/office/drawing/2014/main" id="{2E438CA0-CB4D-4C94-8C39-9C7FC9BBE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12191998" cy="461774"/>
          </a:xfrm>
          <a:prstGeom prst="rect">
            <a:avLst/>
          </a:prstGeom>
          <a:gradFill>
            <a:gsLst>
              <a:gs pos="0">
                <a:srgbClr val="000000"/>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6B2C05E3-84E7-4957-95EF-B471CBF71C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1962"/>
            <a:ext cx="4076698" cy="464399"/>
          </a:xfrm>
          <a:prstGeom prst="rect">
            <a:avLst/>
          </a:prstGeom>
          <a:gradFill>
            <a:gsLst>
              <a:gs pos="0">
                <a:srgbClr val="000000">
                  <a:alpha val="46000"/>
                </a:srgbClr>
              </a:gs>
              <a:gs pos="99000">
                <a:schemeClr val="accent1"/>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40404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C33D9-7540-4FBA-A7C1-3943C768E939}"/>
              </a:ext>
            </a:extLst>
          </p:cNvPr>
          <p:cNvSpPr>
            <a:spLocks noGrp="1"/>
          </p:cNvSpPr>
          <p:nvPr>
            <p:ph type="title"/>
          </p:nvPr>
        </p:nvSpPr>
        <p:spPr/>
        <p:txBody>
          <a:bodyPr/>
          <a:lstStyle/>
          <a:p>
            <a:r>
              <a:rPr lang="en-US" dirty="0"/>
              <a:t>Virus</a:t>
            </a:r>
          </a:p>
        </p:txBody>
      </p:sp>
      <p:sp>
        <p:nvSpPr>
          <p:cNvPr id="3" name="Content Placeholder 2">
            <a:extLst>
              <a:ext uri="{FF2B5EF4-FFF2-40B4-BE49-F238E27FC236}">
                <a16:creationId xmlns:a16="http://schemas.microsoft.com/office/drawing/2014/main" id="{E812AB05-F7BD-4B3E-9265-48AD692C46A6}"/>
              </a:ext>
            </a:extLst>
          </p:cNvPr>
          <p:cNvSpPr>
            <a:spLocks noGrp="1"/>
          </p:cNvSpPr>
          <p:nvPr>
            <p:ph idx="1"/>
          </p:nvPr>
        </p:nvSpPr>
        <p:spPr/>
        <p:txBody>
          <a:bodyPr>
            <a:normAutofit fontScale="85000" lnSpcReduction="20000"/>
          </a:bodyPr>
          <a:lstStyle/>
          <a:p>
            <a:pPr marL="0" indent="0">
              <a:buNone/>
            </a:pPr>
            <a:r>
              <a:rPr lang="en-US" dirty="0"/>
              <a:t>Typical signs of computer virus infections include:</a:t>
            </a:r>
          </a:p>
          <a:p>
            <a:endParaRPr lang="en-US" dirty="0"/>
          </a:p>
          <a:p>
            <a:r>
              <a:rPr lang="en-US" dirty="0"/>
              <a:t>Ongoing crashes and blue screen errors</a:t>
            </a:r>
          </a:p>
          <a:p>
            <a:r>
              <a:rPr lang="en-US" dirty="0"/>
              <a:t>Slow performance</a:t>
            </a:r>
          </a:p>
          <a:p>
            <a:r>
              <a:rPr lang="en-US" dirty="0"/>
              <a:t>Missing files</a:t>
            </a:r>
          </a:p>
          <a:p>
            <a:r>
              <a:rPr lang="en-US" dirty="0"/>
              <a:t>Low storage</a:t>
            </a:r>
          </a:p>
          <a:p>
            <a:r>
              <a:rPr lang="en-US" dirty="0"/>
              <a:t>Unexpected behavior</a:t>
            </a:r>
          </a:p>
          <a:p>
            <a:r>
              <a:rPr lang="en-US" dirty="0"/>
              <a:t>Constant browser pop-ups</a:t>
            </a:r>
          </a:p>
          <a:p>
            <a:r>
              <a:rPr lang="en-US" dirty="0"/>
              <a:t>Unidentifiable programs</a:t>
            </a:r>
          </a:p>
          <a:p>
            <a:r>
              <a:rPr lang="en-US" dirty="0"/>
              <a:t>Increased network activity</a:t>
            </a:r>
          </a:p>
          <a:p>
            <a:r>
              <a:rPr lang="en-US" dirty="0"/>
              <a:t>Disabled security software</a:t>
            </a:r>
          </a:p>
        </p:txBody>
      </p:sp>
    </p:spTree>
    <p:extLst>
      <p:ext uri="{BB962C8B-B14F-4D97-AF65-F5344CB8AC3E}">
        <p14:creationId xmlns:p14="http://schemas.microsoft.com/office/powerpoint/2010/main" val="1890552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BD05279-E9C0-4DF0-8062-FBFC230AAB35}"/>
              </a:ext>
            </a:extLst>
          </p:cNvPr>
          <p:cNvSpPr>
            <a:spLocks noGrp="1"/>
          </p:cNvSpPr>
          <p:nvPr>
            <p:ph type="title"/>
          </p:nvPr>
        </p:nvSpPr>
        <p:spPr>
          <a:xfrm>
            <a:off x="838200" y="88266"/>
            <a:ext cx="10515600" cy="779463"/>
          </a:xfrm>
        </p:spPr>
        <p:txBody>
          <a:bodyPr>
            <a:normAutofit/>
          </a:bodyPr>
          <a:lstStyle/>
          <a:p>
            <a:r>
              <a:rPr lang="en-US" dirty="0"/>
              <a:t>Types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0CC8772-0010-4DC2-BFFB-E387E64D6B60}"/>
              </a:ext>
            </a:extLst>
          </p:cNvPr>
          <p:cNvSpPr>
            <a:spLocks noGrp="1"/>
          </p:cNvSpPr>
          <p:nvPr>
            <p:ph idx="1"/>
          </p:nvPr>
        </p:nvSpPr>
        <p:spPr>
          <a:xfrm>
            <a:off x="838200" y="955995"/>
            <a:ext cx="11231880" cy="5902004"/>
          </a:xfrm>
        </p:spPr>
        <p:txBody>
          <a:bodyPr>
            <a:normAutofit lnSpcReduction="10000"/>
          </a:bodyPr>
          <a:lstStyle/>
          <a:p>
            <a:pPr marL="0" indent="0">
              <a:lnSpc>
                <a:spcPct val="110000"/>
              </a:lnSpc>
              <a:buNone/>
            </a:pPr>
            <a:r>
              <a:rPr lang="en-US" sz="1800" dirty="0"/>
              <a:t> </a:t>
            </a:r>
            <a:r>
              <a:rPr lang="en-US" sz="1800" b="1" dirty="0"/>
              <a:t>RESIDENT VIRUS: </a:t>
            </a:r>
            <a:r>
              <a:rPr lang="en-US" sz="1800" dirty="0"/>
              <a:t>Resident viruses set up shop in your RAM and meddle with your system operations. They’re so sneaky that they can even attach themselves to your anti-virus software files.</a:t>
            </a:r>
          </a:p>
          <a:p>
            <a:pPr marL="0" indent="0">
              <a:lnSpc>
                <a:spcPct val="110000"/>
              </a:lnSpc>
              <a:buNone/>
            </a:pPr>
            <a:r>
              <a:rPr lang="en-US" sz="1800" dirty="0"/>
              <a:t> </a:t>
            </a:r>
            <a:r>
              <a:rPr lang="en-US" sz="1800" b="1" dirty="0"/>
              <a:t>MULTIPARTITE VIRUS: </a:t>
            </a:r>
            <a:r>
              <a:rPr lang="en-US" sz="1800" dirty="0"/>
              <a:t>This virus infects the entire system. Multipartite viruses spread by performing unauthorized actions on your operating system, folders, and programs.</a:t>
            </a:r>
          </a:p>
          <a:p>
            <a:pPr marL="0" indent="0">
              <a:lnSpc>
                <a:spcPct val="110000"/>
              </a:lnSpc>
              <a:buNone/>
            </a:pPr>
            <a:r>
              <a:rPr lang="en-US" sz="1800" dirty="0"/>
              <a:t> </a:t>
            </a:r>
            <a:r>
              <a:rPr lang="en-US" sz="1800" b="1" dirty="0"/>
              <a:t>DIRECT ACTION: </a:t>
            </a:r>
            <a:r>
              <a:rPr lang="en-US" sz="1800" dirty="0"/>
              <a:t>This virus targets a specific file type, most commonly executable files (.exe), by replicating and infecting files. Due to its targeted nature, this virus type is one of the easier ones to detect and remove.</a:t>
            </a:r>
          </a:p>
          <a:p>
            <a:pPr marL="0" indent="0">
              <a:lnSpc>
                <a:spcPct val="110000"/>
              </a:lnSpc>
              <a:buNone/>
            </a:pPr>
            <a:r>
              <a:rPr lang="en-US" sz="1800" dirty="0"/>
              <a:t> </a:t>
            </a:r>
            <a:r>
              <a:rPr lang="en-US" sz="1800" b="1" dirty="0"/>
              <a:t>BROWSER HIJACKER</a:t>
            </a:r>
            <a:r>
              <a:rPr lang="en-US" sz="1800" dirty="0"/>
              <a:t>: Easily detected, this virus type infects your browser and redirects you to malicious websites.</a:t>
            </a:r>
          </a:p>
          <a:p>
            <a:pPr marL="0" indent="0">
              <a:lnSpc>
                <a:spcPct val="110000"/>
              </a:lnSpc>
              <a:buNone/>
            </a:pPr>
            <a:r>
              <a:rPr lang="en-US" sz="1800" dirty="0"/>
              <a:t> </a:t>
            </a:r>
            <a:r>
              <a:rPr lang="en-US" sz="1800" b="1" dirty="0"/>
              <a:t>OVERWRITE VIRUS: </a:t>
            </a:r>
            <a:r>
              <a:rPr lang="en-US" sz="1800" dirty="0"/>
              <a:t>Like the name implies, overwrite viruses overwrite file content to infect entire folders, files, and programs.</a:t>
            </a:r>
          </a:p>
          <a:p>
            <a:pPr marL="0" indent="0">
              <a:lnSpc>
                <a:spcPct val="110000"/>
              </a:lnSpc>
              <a:buNone/>
            </a:pPr>
            <a:r>
              <a:rPr lang="en-US" sz="1800" dirty="0"/>
              <a:t> </a:t>
            </a:r>
            <a:r>
              <a:rPr lang="en-US" sz="1800" b="1" dirty="0"/>
              <a:t>WEB SCRIPTING VIRUS</a:t>
            </a:r>
            <a:r>
              <a:rPr lang="en-US" sz="1800" dirty="0"/>
              <a:t>: This sneaky virus disguises itself in the coding of links, ads, images, videos, and site code. It can infect systems when users download malicious files or visit malicious websites.</a:t>
            </a:r>
          </a:p>
          <a:p>
            <a:pPr marL="0" indent="0">
              <a:lnSpc>
                <a:spcPct val="110000"/>
              </a:lnSpc>
              <a:buNone/>
            </a:pPr>
            <a:r>
              <a:rPr lang="en-US" sz="1800" dirty="0"/>
              <a:t> </a:t>
            </a:r>
            <a:r>
              <a:rPr lang="en-US" sz="1800" b="1" dirty="0"/>
              <a:t>FILE INFECTOR</a:t>
            </a:r>
            <a:r>
              <a:rPr lang="en-US" sz="1800" dirty="0"/>
              <a:t>: By targeting executable files (.exe), file infector viruses slow down programs and damage system files when a user runs them.</a:t>
            </a:r>
          </a:p>
          <a:p>
            <a:pPr marL="0" indent="0">
              <a:lnSpc>
                <a:spcPct val="110000"/>
              </a:lnSpc>
              <a:buNone/>
            </a:pPr>
            <a:r>
              <a:rPr lang="en-US" sz="1800" b="1" dirty="0"/>
              <a:t>NETWORK VIRUS: </a:t>
            </a:r>
            <a:r>
              <a:rPr lang="en-US" sz="1800" dirty="0"/>
              <a:t>Network viruses travel through network connections and replicate themselves through shared resources.</a:t>
            </a:r>
          </a:p>
          <a:p>
            <a:pPr marL="0" indent="0">
              <a:lnSpc>
                <a:spcPct val="110000"/>
              </a:lnSpc>
              <a:buNone/>
            </a:pPr>
            <a:r>
              <a:rPr lang="en-US" sz="1800" b="1" dirty="0"/>
              <a:t>BOOT SECTOR VIRUS</a:t>
            </a:r>
            <a:r>
              <a:rPr lang="en-US" sz="1800" dirty="0"/>
              <a:t>: One of the easier viruses to avoid, this virus hides out in a file on a USB drive or email attachment. When activated, it can infect the system’s master boot record to damage the system.</a:t>
            </a:r>
          </a:p>
        </p:txBody>
      </p:sp>
    </p:spTree>
    <p:extLst>
      <p:ext uri="{BB962C8B-B14F-4D97-AF65-F5344CB8AC3E}">
        <p14:creationId xmlns:p14="http://schemas.microsoft.com/office/powerpoint/2010/main" val="16560441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334AE3-4ED6-4C4F-B214-A1AFA09C85D6}"/>
              </a:ext>
            </a:extLst>
          </p:cNvPr>
          <p:cNvSpPr>
            <a:spLocks noGrp="1"/>
          </p:cNvSpPr>
          <p:nvPr>
            <p:ph type="title"/>
          </p:nvPr>
        </p:nvSpPr>
        <p:spPr>
          <a:xfrm>
            <a:off x="397257" y="230325"/>
            <a:ext cx="4959603" cy="607876"/>
          </a:xfrm>
        </p:spPr>
        <p:txBody>
          <a:bodyPr anchor="b">
            <a:normAutofit fontScale="90000"/>
          </a:bodyPr>
          <a:lstStyle/>
          <a:p>
            <a:r>
              <a:rPr lang="en-US" sz="4000" dirty="0"/>
              <a:t>Computer Worms</a:t>
            </a:r>
          </a:p>
        </p:txBody>
      </p:sp>
      <p:sp>
        <p:nvSpPr>
          <p:cNvPr id="3" name="Content Placeholder 2">
            <a:extLst>
              <a:ext uri="{FF2B5EF4-FFF2-40B4-BE49-F238E27FC236}">
                <a16:creationId xmlns:a16="http://schemas.microsoft.com/office/drawing/2014/main" id="{A7DCBC27-1427-4CA0-B736-FEE6D0A009F5}"/>
              </a:ext>
            </a:extLst>
          </p:cNvPr>
          <p:cNvSpPr>
            <a:spLocks noGrp="1"/>
          </p:cNvSpPr>
          <p:nvPr>
            <p:ph idx="1"/>
          </p:nvPr>
        </p:nvSpPr>
        <p:spPr>
          <a:xfrm>
            <a:off x="320040" y="1211580"/>
            <a:ext cx="7886700" cy="5188792"/>
          </a:xfrm>
        </p:spPr>
        <p:txBody>
          <a:bodyPr anchor="t">
            <a:normAutofit/>
          </a:bodyPr>
          <a:lstStyle/>
          <a:p>
            <a:r>
              <a:rPr lang="en-US" sz="2000" b="0" i="0" dirty="0">
                <a:effectLst/>
              </a:rPr>
              <a:t>Worms have been around even longer than computer viruses, all the way back to mainframe days. </a:t>
            </a:r>
          </a:p>
          <a:p>
            <a:r>
              <a:rPr lang="en-US" sz="2000" b="0" i="0" dirty="0">
                <a:effectLst/>
              </a:rPr>
              <a:t>Email brought them into fashion in the late 1990s, and for nearly a decade, computer security pros were besieged by malicious worms that arrived as message attachments. One person would open a wormed email and the entire company would be infected in short order.</a:t>
            </a:r>
          </a:p>
          <a:p>
            <a:r>
              <a:rPr lang="en-US" sz="2000" b="0" i="0" dirty="0">
                <a:effectLst/>
              </a:rPr>
              <a:t>The distinctive trait of the computer worm is that it's self-replicating. </a:t>
            </a:r>
          </a:p>
          <a:p>
            <a:r>
              <a:rPr lang="en-US" sz="2000" b="0" i="0" dirty="0">
                <a:effectLst/>
              </a:rPr>
              <a:t>What makes an effective worm so devastating is its ability to spread without end-user action.</a:t>
            </a:r>
          </a:p>
          <a:p>
            <a:r>
              <a:rPr lang="en-US" sz="2000" b="0" i="0" dirty="0">
                <a:effectLst/>
              </a:rPr>
              <a:t>Worms exploit other files and programs to do the dirty work. For example, the SQL </a:t>
            </a:r>
            <a:r>
              <a:rPr lang="en-US" sz="2000" b="1" i="0" dirty="0">
                <a:effectLst/>
              </a:rPr>
              <a:t>Slammer</a:t>
            </a:r>
            <a:r>
              <a:rPr lang="en-US" sz="2000" b="0" i="0" dirty="0">
                <a:effectLst/>
              </a:rPr>
              <a:t> worm used a (patched) vulnerability in Microsoft SQL to incur buffer overflows on nearly every unpatched SQL server connected to the internet in about 10 minutes, a speed record that still stands today.</a:t>
            </a:r>
          </a:p>
        </p:txBody>
      </p:sp>
      <p:pic>
        <p:nvPicPr>
          <p:cNvPr id="4" name="Picture 3">
            <a:extLst>
              <a:ext uri="{FF2B5EF4-FFF2-40B4-BE49-F238E27FC236}">
                <a16:creationId xmlns:a16="http://schemas.microsoft.com/office/drawing/2014/main" id="{0ABA7DCD-06A3-444D-9299-9D630D34628D}"/>
              </a:ext>
            </a:extLst>
          </p:cNvPr>
          <p:cNvPicPr>
            <a:picLocks noChangeAspect="1"/>
          </p:cNvPicPr>
          <p:nvPr/>
        </p:nvPicPr>
        <p:blipFill rotWithShape="1">
          <a:blip r:embed="rId3"/>
          <a:srcRect r="1283" b="3"/>
          <a:stretch/>
        </p:blipFill>
        <p:spPr>
          <a:xfrm>
            <a:off x="8140260" y="1028700"/>
            <a:ext cx="3731699" cy="2768913"/>
          </a:xfrm>
          <a:prstGeom prst="rect">
            <a:avLst/>
          </a:prstGeom>
        </p:spPr>
      </p:pic>
      <p:sp>
        <p:nvSpPr>
          <p:cNvPr id="47" name="Rectangle 46">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85324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1398</TotalTime>
  <Words>3260</Words>
  <Application>Microsoft Office PowerPoint</Application>
  <PresentationFormat>Widescreen</PresentationFormat>
  <Paragraphs>239</Paragraphs>
  <Slides>33</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Calibri</vt:lpstr>
      <vt:lpstr>Calibri Light</vt:lpstr>
      <vt:lpstr>Montserrat</vt:lpstr>
      <vt:lpstr>MuseoSans</vt:lpstr>
      <vt:lpstr>Quicksand</vt:lpstr>
      <vt:lpstr>Work Sans</vt:lpstr>
      <vt:lpstr>Office Theme</vt:lpstr>
      <vt:lpstr>Network Security</vt:lpstr>
      <vt:lpstr>Attackers</vt:lpstr>
      <vt:lpstr>Attacks</vt:lpstr>
      <vt:lpstr>Attacks</vt:lpstr>
      <vt:lpstr>Malwares</vt:lpstr>
      <vt:lpstr>Virus</vt:lpstr>
      <vt:lpstr>Virus</vt:lpstr>
      <vt:lpstr>Types</vt:lpstr>
      <vt:lpstr>Computer Worms</vt:lpstr>
      <vt:lpstr>Recent Worm Attacks</vt:lpstr>
      <vt:lpstr>PowerPoint Presentation</vt:lpstr>
      <vt:lpstr>PowerPoint Presentation</vt:lpstr>
      <vt:lpstr>PowerPoint Presentation</vt:lpstr>
      <vt:lpstr>Symptoms of Computer Worm</vt:lpstr>
      <vt:lpstr>Protection against worms</vt:lpstr>
      <vt:lpstr>Trojans</vt:lpstr>
      <vt:lpstr>PowerPoint Presentation</vt:lpstr>
      <vt:lpstr>Backdoor/Trapdoor</vt:lpstr>
      <vt:lpstr>Spyware</vt:lpstr>
      <vt:lpstr>Adware</vt:lpstr>
      <vt:lpstr>Malvertising</vt:lpstr>
      <vt:lpstr>Logic bombs</vt:lpstr>
      <vt:lpstr>Zombies</vt:lpstr>
      <vt:lpstr>Mining Malwares</vt:lpstr>
      <vt:lpstr>Hybrid and exotic forms</vt:lpstr>
      <vt:lpstr>Fileless malware</vt:lpstr>
      <vt:lpstr>Finding and removing Malwares</vt:lpstr>
      <vt:lpstr>Security</vt:lpstr>
      <vt:lpstr>Penetration Testing</vt:lpstr>
      <vt:lpstr>PowerPoint Presentation</vt:lpstr>
      <vt:lpstr>Activity Reconnaisance</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Security</dc:title>
  <dc:creator>Mashal Khan</dc:creator>
  <cp:lastModifiedBy>Mashal Khan</cp:lastModifiedBy>
  <cp:revision>3</cp:revision>
  <dcterms:created xsi:type="dcterms:W3CDTF">2021-02-28T17:58:03Z</dcterms:created>
  <dcterms:modified xsi:type="dcterms:W3CDTF">2021-03-10T07:53:44Z</dcterms:modified>
</cp:coreProperties>
</file>

<file path=docProps/thumbnail.jpeg>
</file>